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62" r:id="rId4"/>
    <p:sldId id="266" r:id="rId5"/>
    <p:sldId id="265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14867"/>
    <a:srgbClr val="382E50"/>
    <a:srgbClr val="724B67"/>
    <a:srgbClr val="534056"/>
    <a:srgbClr val="624B5C"/>
    <a:srgbClr val="594559"/>
    <a:srgbClr val="342C51"/>
    <a:srgbClr val="403254"/>
    <a:srgbClr val="FCE28B"/>
    <a:srgbClr val="382F5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90" autoAdjust="0"/>
    <p:restoredTop sz="94660"/>
  </p:normalViewPr>
  <p:slideViewPr>
    <p:cSldViewPr showGuides="1">
      <p:cViewPr varScale="1">
        <p:scale>
          <a:sx n="86" d="100"/>
          <a:sy n="86" d="100"/>
        </p:scale>
        <p:origin x="1690" y="72"/>
      </p:cViewPr>
      <p:guideLst>
        <p:guide orient="horz" pos="216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3DA3C7-EAF8-4F84-8C98-E9E03C690D3C}" type="datetimeFigureOut">
              <a:rPr lang="ko-KR" altLang="en-US" smtClean="0"/>
              <a:t>2017-12-01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02EDF2-45A7-4566-9AE6-3D17D984E8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3037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4441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26640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1341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2EDF2-45A7-4566-9AE6-3D17D984E83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3853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bg>
      <p:bgPr>
        <a:gradFill flip="none" rotWithShape="1">
          <a:gsLst>
            <a:gs pos="36000">
              <a:srgbClr val="221A42"/>
            </a:gs>
            <a:gs pos="100000">
              <a:srgbClr val="854C67"/>
            </a:gs>
          </a:gsLst>
          <a:lin ang="42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/>
          <p:cNvSpPr/>
          <p:nvPr userDrawn="1"/>
        </p:nvSpPr>
        <p:spPr>
          <a:xfrm flipV="1">
            <a:off x="3354011" y="1130891"/>
            <a:ext cx="65861" cy="65861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 userDrawn="1"/>
        </p:nvSpPr>
        <p:spPr>
          <a:xfrm flipV="1">
            <a:off x="8466579" y="1844824"/>
            <a:ext cx="36000" cy="36000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 userDrawn="1"/>
        </p:nvSpPr>
        <p:spPr>
          <a:xfrm flipV="1">
            <a:off x="6954411" y="4371251"/>
            <a:ext cx="65861" cy="65861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타원 26"/>
          <p:cNvSpPr/>
          <p:nvPr userDrawn="1"/>
        </p:nvSpPr>
        <p:spPr>
          <a:xfrm flipV="1">
            <a:off x="3347864" y="5517232"/>
            <a:ext cx="65861" cy="65861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타원 27"/>
          <p:cNvSpPr/>
          <p:nvPr userDrawn="1"/>
        </p:nvSpPr>
        <p:spPr>
          <a:xfrm flipV="1">
            <a:off x="539552" y="4299243"/>
            <a:ext cx="36000" cy="36000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 userDrawn="1"/>
        </p:nvSpPr>
        <p:spPr>
          <a:xfrm flipV="1">
            <a:off x="2626023" y="3184923"/>
            <a:ext cx="3905250" cy="2196702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</a:srgbClr>
              </a:gs>
              <a:gs pos="76000">
                <a:srgbClr val="AC665F">
                  <a:alpha val="0"/>
                </a:srgbClr>
              </a:gs>
            </a:gsLst>
            <a:lin ang="5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5" name="원호 4"/>
          <p:cNvSpPr/>
          <p:nvPr userDrawn="1"/>
        </p:nvSpPr>
        <p:spPr>
          <a:xfrm flipV="1">
            <a:off x="2619375" y="1476375"/>
            <a:ext cx="3905250" cy="3905250"/>
          </a:xfrm>
          <a:prstGeom prst="arc">
            <a:avLst>
              <a:gd name="adj1" fmla="val 11526468"/>
              <a:gd name="adj2" fmla="val 20843581"/>
            </a:avLst>
          </a:prstGeom>
          <a:noFill/>
          <a:ln w="1587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947816" y="3007625"/>
            <a:ext cx="5261664" cy="842750"/>
          </a:xfrm>
          <a:noFill/>
        </p:spPr>
        <p:txBody>
          <a:bodyPr anchor="ctr">
            <a:normAutofit/>
          </a:bodyPr>
          <a:lstStyle>
            <a:lvl1pPr algn="dist">
              <a:lnSpc>
                <a:spcPct val="100000"/>
              </a:lnSpc>
              <a:defRPr sz="3600" b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r>
              <a:rPr lang="en-US" altLang="ko-KR" dirty="0"/>
              <a:t>ADSTORE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54679" y="2616236"/>
            <a:ext cx="2783842" cy="369714"/>
          </a:xfrm>
        </p:spPr>
        <p:txBody>
          <a:bodyPr>
            <a:noAutofit/>
          </a:bodyPr>
          <a:lstStyle>
            <a:lvl1pPr marL="0" indent="0" algn="dist">
              <a:lnSpc>
                <a:spcPct val="100000"/>
              </a:lnSpc>
              <a:buNone/>
              <a:defRPr sz="1400" b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/>
              <a:t>FREE TEMPLATE</a:t>
            </a:r>
            <a:endParaRPr 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0" hasCustomPrompt="1"/>
          </p:nvPr>
        </p:nvSpPr>
        <p:spPr>
          <a:xfrm>
            <a:off x="3200400" y="3894820"/>
            <a:ext cx="2743200" cy="313592"/>
          </a:xfrm>
        </p:spPr>
        <p:txBody>
          <a:bodyPr>
            <a:normAutofit/>
          </a:bodyPr>
          <a:lstStyle>
            <a:lvl1pPr marL="0" indent="0" algn="dist">
              <a:buNone/>
              <a:defRPr sz="1200" b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r>
              <a:rPr lang="en-US" altLang="ko-KR" dirty="0"/>
              <a:t>RELEASED</a:t>
            </a:r>
          </a:p>
        </p:txBody>
      </p:sp>
      <p:sp>
        <p:nvSpPr>
          <p:cNvPr id="21" name="내용 개체 틀 20"/>
          <p:cNvSpPr>
            <a:spLocks noGrp="1"/>
          </p:cNvSpPr>
          <p:nvPr>
            <p:ph sz="quarter" idx="11" hasCustomPrompt="1"/>
          </p:nvPr>
        </p:nvSpPr>
        <p:spPr>
          <a:xfrm>
            <a:off x="3389909" y="6337968"/>
            <a:ext cx="2367954" cy="287338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txBody>
          <a:bodyPr vert="horz" lIns="216000" tIns="0" rIns="216000" bIns="0" rtlCol="0" anchor="ctr">
            <a:normAutofit/>
          </a:bodyPr>
          <a:lstStyle>
            <a:lvl1pPr algn="dist">
              <a:defRPr lang="ko-KR" altLang="en-US" sz="1000" b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  <a:lvl2pPr>
              <a:defRPr lang="ko-KR" altLang="en-US" dirty="0" smtClean="0"/>
            </a:lvl2pPr>
            <a:lvl3pPr>
              <a:defRPr lang="ko-KR" altLang="en-US" dirty="0" smtClean="0"/>
            </a:lvl3pPr>
            <a:lvl4pPr>
              <a:defRPr lang="ko-KR" altLang="en-US" dirty="0" smtClean="0"/>
            </a:lvl4pPr>
            <a:lvl5pPr>
              <a:defRPr lang="ko-KR" altLang="en-US" dirty="0"/>
            </a:lvl5pPr>
          </a:lstStyle>
          <a:p>
            <a:pPr marL="0" lvl="0" indent="0" algn="dist">
              <a:buNone/>
            </a:pPr>
            <a:r>
              <a:rPr lang="en-US" altLang="ko-KR" dirty="0"/>
              <a:t>ADSTORE.TISTORY.COM</a:t>
            </a:r>
            <a:endParaRPr lang="ko-KR" altLang="en-US" dirty="0"/>
          </a:p>
        </p:txBody>
      </p:sp>
      <p:grpSp>
        <p:nvGrpSpPr>
          <p:cNvPr id="24" name="그룹 23"/>
          <p:cNvGrpSpPr/>
          <p:nvPr userDrawn="1"/>
        </p:nvGrpSpPr>
        <p:grpSpPr>
          <a:xfrm>
            <a:off x="4469111" y="6279419"/>
            <a:ext cx="205778" cy="410016"/>
            <a:chOff x="3350134" y="6333240"/>
            <a:chExt cx="2341660" cy="295800"/>
          </a:xfrm>
        </p:grpSpPr>
        <p:cxnSp>
          <p:nvCxnSpPr>
            <p:cNvPr id="23" name="직선 연결선 22"/>
            <p:cNvCxnSpPr/>
            <p:nvPr userDrawn="1"/>
          </p:nvCxnSpPr>
          <p:spPr>
            <a:xfrm>
              <a:off x="3350134" y="6333240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 userDrawn="1"/>
          </p:nvCxnSpPr>
          <p:spPr>
            <a:xfrm>
              <a:off x="3350134" y="6629040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원호 30"/>
          <p:cNvSpPr/>
          <p:nvPr userDrawn="1"/>
        </p:nvSpPr>
        <p:spPr>
          <a:xfrm flipV="1">
            <a:off x="2619375" y="1476375"/>
            <a:ext cx="3905250" cy="3905250"/>
          </a:xfrm>
          <a:prstGeom prst="arc">
            <a:avLst>
              <a:gd name="adj1" fmla="val 3839032"/>
              <a:gd name="adj2" fmla="val 10053991"/>
            </a:avLst>
          </a:prstGeom>
          <a:noFill/>
          <a:ln w="1587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원호 34"/>
          <p:cNvSpPr/>
          <p:nvPr userDrawn="1"/>
        </p:nvSpPr>
        <p:spPr>
          <a:xfrm flipV="1">
            <a:off x="2619375" y="1476375"/>
            <a:ext cx="3905250" cy="3905250"/>
          </a:xfrm>
          <a:prstGeom prst="arc">
            <a:avLst>
              <a:gd name="adj1" fmla="val 1307809"/>
              <a:gd name="adj2" fmla="val 3434644"/>
            </a:avLst>
          </a:prstGeom>
          <a:noFill/>
          <a:ln w="1587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152906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bg>
      <p:bgPr>
        <a:gradFill flip="none" rotWithShape="1">
          <a:gsLst>
            <a:gs pos="100000">
              <a:srgbClr val="854C67"/>
            </a:gs>
            <a:gs pos="34000">
              <a:srgbClr val="221A4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모서리가 둥근 직사각형 91"/>
          <p:cNvSpPr/>
          <p:nvPr userDrawn="1"/>
        </p:nvSpPr>
        <p:spPr>
          <a:xfrm>
            <a:off x="3273301" y="190335"/>
            <a:ext cx="2592666" cy="5771117"/>
          </a:xfrm>
          <a:prstGeom prst="roundRect">
            <a:avLst>
              <a:gd name="adj" fmla="val 2016"/>
            </a:avLst>
          </a:prstGeom>
          <a:gradFill>
            <a:gsLst>
              <a:gs pos="100000">
                <a:schemeClr val="bg1">
                  <a:lumMod val="95000"/>
                </a:schemeClr>
              </a:gs>
              <a:gs pos="0">
                <a:srgbClr val="FCE28B">
                  <a:alpha val="82000"/>
                  <a:lumMod val="20000"/>
                  <a:lumOff val="80000"/>
                </a:srgb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3530476" y="2762250"/>
            <a:ext cx="2078316" cy="2880222"/>
          </a:xfrm>
        </p:spPr>
        <p:txBody>
          <a:bodyPr anchor="ctr">
            <a:normAutofit/>
          </a:bodyPr>
          <a:lstStyle>
            <a:lvl1pPr marL="0" indent="0" algn="ctr" defTabSz="914400" rtl="0" eaLnBrk="1" latinLnBrk="1" hangingPunct="1">
              <a:buNone/>
              <a:defRPr lang="ko-KR" altLang="en-US" sz="1400" kern="1200" dirty="0" smtClean="0"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3273301" y="6362702"/>
            <a:ext cx="2592666" cy="365125"/>
          </a:xfrm>
        </p:spPr>
        <p:txBody>
          <a:bodyPr/>
          <a:lstStyle>
            <a:lvl1pPr marL="0" algn="dist" defTabSz="914400" rtl="0" eaLnBrk="1" latinLnBrk="1" hangingPunct="1">
              <a:defRPr lang="en-US" altLang="ko-KR" sz="90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/>
              <a:t>ADSTORE.TISTORY.COM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656167" y="910710"/>
            <a:ext cx="1846370" cy="374519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>
              <a:defRPr lang="en-US" altLang="en-US" sz="1200" b="0" kern="1200" spc="-300" dirty="0">
                <a:ln w="15875">
                  <a:noFill/>
                </a:ln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854C67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STARLIGHT</a:t>
            </a:r>
            <a:endParaRPr lang="en-US" dirty="0"/>
          </a:p>
        </p:txBody>
      </p:sp>
      <p:sp>
        <p:nvSpPr>
          <p:cNvPr id="38" name="타원 37"/>
          <p:cNvSpPr/>
          <p:nvPr userDrawn="1"/>
        </p:nvSpPr>
        <p:spPr>
          <a:xfrm flipV="1">
            <a:off x="6932107" y="388507"/>
            <a:ext cx="16157" cy="16157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/>
          <p:cNvSpPr/>
          <p:nvPr userDrawn="1"/>
        </p:nvSpPr>
        <p:spPr>
          <a:xfrm flipV="1">
            <a:off x="1043608" y="588139"/>
            <a:ext cx="16157" cy="16157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/>
          <p:cNvSpPr/>
          <p:nvPr userDrawn="1"/>
        </p:nvSpPr>
        <p:spPr>
          <a:xfrm flipV="1">
            <a:off x="7566778" y="865590"/>
            <a:ext cx="29558" cy="29558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/>
          <p:cNvSpPr/>
          <p:nvPr userDrawn="1"/>
        </p:nvSpPr>
        <p:spPr>
          <a:xfrm flipV="1">
            <a:off x="6021609" y="571890"/>
            <a:ext cx="16157" cy="16157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 userDrawn="1"/>
        </p:nvSpPr>
        <p:spPr>
          <a:xfrm flipV="1">
            <a:off x="3915863" y="332656"/>
            <a:ext cx="16157" cy="16157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/>
          <p:cNvSpPr/>
          <p:nvPr userDrawn="1"/>
        </p:nvSpPr>
        <p:spPr>
          <a:xfrm flipV="1">
            <a:off x="1749924" y="1100179"/>
            <a:ext cx="29558" cy="29558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타원 65"/>
          <p:cNvSpPr/>
          <p:nvPr userDrawn="1"/>
        </p:nvSpPr>
        <p:spPr>
          <a:xfrm flipV="1">
            <a:off x="1059784" y="6272880"/>
            <a:ext cx="56882" cy="56882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8" name="그룹 67"/>
          <p:cNvGrpSpPr/>
          <p:nvPr userDrawn="1"/>
        </p:nvGrpSpPr>
        <p:grpSpPr>
          <a:xfrm rot="9000000">
            <a:off x="6547841" y="2681770"/>
            <a:ext cx="2192025" cy="3211299"/>
            <a:chOff x="1112615" y="3130979"/>
            <a:chExt cx="1462261" cy="2142202"/>
          </a:xfrm>
        </p:grpSpPr>
        <p:sp>
          <p:nvSpPr>
            <p:cNvPr id="69" name="타원 68"/>
            <p:cNvSpPr/>
            <p:nvPr userDrawn="1"/>
          </p:nvSpPr>
          <p:spPr>
            <a:xfrm flipV="1">
              <a:off x="2513001" y="3345923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/>
            <p:cNvSpPr/>
            <p:nvPr userDrawn="1"/>
          </p:nvSpPr>
          <p:spPr>
            <a:xfrm flipV="1">
              <a:off x="1577008" y="31309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/>
            <p:cNvSpPr/>
            <p:nvPr userDrawn="1"/>
          </p:nvSpPr>
          <p:spPr>
            <a:xfrm flipV="1">
              <a:off x="2254465" y="374776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/>
            <p:cNvSpPr/>
            <p:nvPr userDrawn="1"/>
          </p:nvSpPr>
          <p:spPr>
            <a:xfrm flipV="1">
              <a:off x="2558719" y="5118474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/>
            <p:cNvSpPr/>
            <p:nvPr userDrawn="1"/>
          </p:nvSpPr>
          <p:spPr>
            <a:xfrm flipV="1">
              <a:off x="1112615" y="5243623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3" name="타원 42"/>
          <p:cNvSpPr/>
          <p:nvPr userDrawn="1"/>
        </p:nvSpPr>
        <p:spPr>
          <a:xfrm flipV="1">
            <a:off x="3955814" y="1655033"/>
            <a:ext cx="18815" cy="18815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원호 51"/>
          <p:cNvSpPr/>
          <p:nvPr userDrawn="1"/>
        </p:nvSpPr>
        <p:spPr>
          <a:xfrm flipV="1">
            <a:off x="3850627" y="380444"/>
            <a:ext cx="1442006" cy="1442006"/>
          </a:xfrm>
          <a:prstGeom prst="arc">
            <a:avLst>
              <a:gd name="adj1" fmla="val 11526468"/>
              <a:gd name="adj2" fmla="val 20843581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원호 52"/>
          <p:cNvSpPr/>
          <p:nvPr userDrawn="1"/>
        </p:nvSpPr>
        <p:spPr>
          <a:xfrm flipV="1">
            <a:off x="3850627" y="380444"/>
            <a:ext cx="1442006" cy="1442006"/>
          </a:xfrm>
          <a:prstGeom prst="arc">
            <a:avLst>
              <a:gd name="adj1" fmla="val 3839032"/>
              <a:gd name="adj2" fmla="val 10053991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 w="sm" len="sm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원호 53"/>
          <p:cNvSpPr/>
          <p:nvPr userDrawn="1"/>
        </p:nvSpPr>
        <p:spPr>
          <a:xfrm flipV="1">
            <a:off x="3850627" y="380444"/>
            <a:ext cx="1442006" cy="1442006"/>
          </a:xfrm>
          <a:prstGeom prst="arc">
            <a:avLst>
              <a:gd name="adj1" fmla="val 1307809"/>
              <a:gd name="adj2" fmla="val 3434644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7" name="원호 76"/>
          <p:cNvSpPr/>
          <p:nvPr userDrawn="1"/>
        </p:nvSpPr>
        <p:spPr>
          <a:xfrm flipV="1">
            <a:off x="3994148" y="523965"/>
            <a:ext cx="1154964" cy="1154962"/>
          </a:xfrm>
          <a:prstGeom prst="arc">
            <a:avLst>
              <a:gd name="adj1" fmla="val 5252956"/>
              <a:gd name="adj2" fmla="val 8808537"/>
            </a:avLst>
          </a:prstGeom>
          <a:noFill/>
          <a:ln w="9525" cap="rnd">
            <a:gradFill>
              <a:gsLst>
                <a:gs pos="0">
                  <a:srgbClr val="382F52"/>
                </a:gs>
                <a:gs pos="100000">
                  <a:srgbClr val="854C67"/>
                </a:gs>
              </a:gsLst>
              <a:lin ang="5400000" scaled="1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2" name="그룹 81"/>
          <p:cNvGrpSpPr/>
          <p:nvPr userDrawn="1"/>
        </p:nvGrpSpPr>
        <p:grpSpPr>
          <a:xfrm>
            <a:off x="4469111" y="2559178"/>
            <a:ext cx="205778" cy="3602900"/>
            <a:chOff x="3350134" y="5992301"/>
            <a:chExt cx="2341660" cy="2808750"/>
          </a:xfrm>
        </p:grpSpPr>
        <p:cxnSp>
          <p:nvCxnSpPr>
            <p:cNvPr id="83" name="직선 연결선 82"/>
            <p:cNvCxnSpPr/>
            <p:nvPr userDrawn="1"/>
          </p:nvCxnSpPr>
          <p:spPr>
            <a:xfrm>
              <a:off x="3350134" y="5992301"/>
              <a:ext cx="2341660" cy="0"/>
            </a:xfrm>
            <a:prstGeom prst="line">
              <a:avLst/>
            </a:prstGeom>
            <a:ln w="12700" cap="rnd" cmpd="sng">
              <a:solidFill>
                <a:srgbClr val="854C67"/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 userDrawn="1"/>
          </p:nvCxnSpPr>
          <p:spPr>
            <a:xfrm>
              <a:off x="3350134" y="8801051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텍스트 개체 틀 8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530476" y="1931282"/>
            <a:ext cx="2078316" cy="474662"/>
          </a:xfrm>
          <a:noFill/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algn="ctr">
              <a:defRPr lang="ko-KR" altLang="en-US" sz="1400" b="0" spc="-300" dirty="0">
                <a:ln w="15875">
                  <a:noFill/>
                </a:ln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j-lt"/>
                <a:ea typeface="+mj-ea"/>
                <a:cs typeface="+mj-cs"/>
              </a:defRPr>
            </a:lvl1pPr>
          </a:lstStyle>
          <a:p>
            <a:pPr lvl="0" algn="dist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sp>
        <p:nvSpPr>
          <p:cNvPr id="87" name="타원 86"/>
          <p:cNvSpPr/>
          <p:nvPr userDrawn="1"/>
        </p:nvSpPr>
        <p:spPr>
          <a:xfrm flipV="1">
            <a:off x="1202750" y="2436014"/>
            <a:ext cx="56882" cy="56882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1" name="그룹 90"/>
          <p:cNvGrpSpPr/>
          <p:nvPr userDrawn="1"/>
        </p:nvGrpSpPr>
        <p:grpSpPr>
          <a:xfrm>
            <a:off x="539552" y="4893383"/>
            <a:ext cx="1582819" cy="506641"/>
            <a:chOff x="6165917" y="540907"/>
            <a:chExt cx="1582819" cy="506641"/>
          </a:xfrm>
        </p:grpSpPr>
        <p:sp>
          <p:nvSpPr>
            <p:cNvPr id="88" name="타원 87"/>
            <p:cNvSpPr/>
            <p:nvPr userDrawn="1"/>
          </p:nvSpPr>
          <p:spPr>
            <a:xfrm flipV="1">
              <a:off x="7084507" y="540907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9" name="타원 88"/>
            <p:cNvSpPr/>
            <p:nvPr userDrawn="1"/>
          </p:nvSpPr>
          <p:spPr>
            <a:xfrm flipV="1">
              <a:off x="7719178" y="10179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0" name="타원 89"/>
            <p:cNvSpPr/>
            <p:nvPr userDrawn="1"/>
          </p:nvSpPr>
          <p:spPr>
            <a:xfrm flipV="1">
              <a:off x="6165917" y="7242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5" name="그룹 94"/>
          <p:cNvGrpSpPr/>
          <p:nvPr userDrawn="1"/>
        </p:nvGrpSpPr>
        <p:grpSpPr>
          <a:xfrm rot="9000000">
            <a:off x="3663917" y="533841"/>
            <a:ext cx="2314087" cy="1440555"/>
            <a:chOff x="1112615" y="4589898"/>
            <a:chExt cx="1543684" cy="960966"/>
          </a:xfrm>
        </p:grpSpPr>
        <p:sp>
          <p:nvSpPr>
            <p:cNvPr id="96" name="타원 95"/>
            <p:cNvSpPr/>
            <p:nvPr userDrawn="1"/>
          </p:nvSpPr>
          <p:spPr>
            <a:xfrm flipV="1">
              <a:off x="2640142" y="5534707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382F52"/>
                </a:gs>
                <a:gs pos="0">
                  <a:srgbClr val="854C67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98" name="타원 97"/>
            <p:cNvSpPr/>
            <p:nvPr userDrawn="1"/>
          </p:nvSpPr>
          <p:spPr>
            <a:xfrm flipV="1">
              <a:off x="1795443" y="4589898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382F52"/>
                </a:gs>
                <a:gs pos="0">
                  <a:srgbClr val="854C67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0" name="타원 99"/>
            <p:cNvSpPr/>
            <p:nvPr userDrawn="1"/>
          </p:nvSpPr>
          <p:spPr>
            <a:xfrm flipV="1">
              <a:off x="1112615" y="5243623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382F52"/>
                </a:gs>
                <a:gs pos="0">
                  <a:srgbClr val="854C67"/>
                </a:gs>
              </a:gsLst>
              <a:lin ang="7800000" scaled="0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1382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3528734" y="2878158"/>
            <a:ext cx="2078316" cy="3034488"/>
          </a:xfrm>
        </p:spPr>
        <p:txBody>
          <a:bodyPr anchor="ctr">
            <a:normAutofit/>
          </a:bodyPr>
          <a:lstStyle>
            <a:lvl1pPr marL="0" indent="0" algn="ctr" defTabSz="914400" rtl="0" eaLnBrk="1" latinLnBrk="1" hangingPunct="1">
              <a:buNone/>
              <a:defRPr lang="ko-KR" altLang="en-US" sz="14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3528734" y="6362702"/>
            <a:ext cx="2078316" cy="365125"/>
          </a:xfrm>
        </p:spPr>
        <p:txBody>
          <a:bodyPr/>
          <a:lstStyle>
            <a:lvl1pPr marL="0" algn="dist" defTabSz="914400" rtl="0" eaLnBrk="1" latinLnBrk="1" hangingPunct="1">
              <a:defRPr lang="en-US" altLang="ko-KR" sz="900" kern="1200" smtClean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ADSTORE.TISTORY.COM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509910" y="910710"/>
            <a:ext cx="2122700" cy="374519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>
              <a:defRPr lang="en-US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lt"/>
                <a:ea typeface="+mn-ea"/>
                <a:cs typeface="+mj-cs"/>
              </a:defRPr>
            </a:lvl1pPr>
          </a:lstStyle>
          <a:p>
            <a:pPr marL="0" lv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dirty="0"/>
              <a:t>STARLIGHT</a:t>
            </a:r>
            <a:endParaRPr lang="en-US" dirty="0"/>
          </a:p>
        </p:txBody>
      </p:sp>
      <p:sp>
        <p:nvSpPr>
          <p:cNvPr id="38" name="타원 37"/>
          <p:cNvSpPr/>
          <p:nvPr userDrawn="1"/>
        </p:nvSpPr>
        <p:spPr>
          <a:xfrm flipV="1">
            <a:off x="6932107" y="388507"/>
            <a:ext cx="16157" cy="16157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7800000" scaled="0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타원 43"/>
          <p:cNvSpPr/>
          <p:nvPr userDrawn="1"/>
        </p:nvSpPr>
        <p:spPr>
          <a:xfrm flipV="1">
            <a:off x="3907771" y="332656"/>
            <a:ext cx="16157" cy="16157"/>
          </a:xfrm>
          <a:prstGeom prst="ellipse">
            <a:avLst/>
          </a:prstGeom>
          <a:gradFill>
            <a:gsLst>
              <a:gs pos="100000">
                <a:srgbClr val="382F52"/>
              </a:gs>
              <a:gs pos="0">
                <a:srgbClr val="854C67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타원 42"/>
          <p:cNvSpPr/>
          <p:nvPr userDrawn="1"/>
        </p:nvSpPr>
        <p:spPr>
          <a:xfrm flipV="1">
            <a:off x="3947722" y="1655033"/>
            <a:ext cx="18815" cy="18815"/>
          </a:xfrm>
          <a:prstGeom prst="ellipse">
            <a:avLst/>
          </a:prstGeom>
          <a:gradFill>
            <a:gsLst>
              <a:gs pos="100000">
                <a:srgbClr val="FCE28B">
                  <a:lumMod val="100000"/>
                  <a:alpha val="96000"/>
                </a:srgbClr>
              </a:gs>
              <a:gs pos="0">
                <a:srgbClr val="AC665F"/>
              </a:gs>
            </a:gsLst>
            <a:lin ang="5400000" scaled="1"/>
          </a:gradFill>
          <a:ln w="15875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52" name="원호 51"/>
          <p:cNvSpPr/>
          <p:nvPr userDrawn="1"/>
        </p:nvSpPr>
        <p:spPr>
          <a:xfrm flipV="1">
            <a:off x="3848885" y="380444"/>
            <a:ext cx="1442006" cy="1442006"/>
          </a:xfrm>
          <a:prstGeom prst="arc">
            <a:avLst>
              <a:gd name="adj1" fmla="val 11526468"/>
              <a:gd name="adj2" fmla="val 20843581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53" name="원호 52"/>
          <p:cNvSpPr/>
          <p:nvPr userDrawn="1"/>
        </p:nvSpPr>
        <p:spPr>
          <a:xfrm flipV="1">
            <a:off x="3848885" y="380444"/>
            <a:ext cx="1442006" cy="1442006"/>
          </a:xfrm>
          <a:prstGeom prst="arc">
            <a:avLst>
              <a:gd name="adj1" fmla="val 3839032"/>
              <a:gd name="adj2" fmla="val 10053991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54" name="원호 53"/>
          <p:cNvSpPr/>
          <p:nvPr userDrawn="1"/>
        </p:nvSpPr>
        <p:spPr>
          <a:xfrm flipV="1">
            <a:off x="3848885" y="380444"/>
            <a:ext cx="1442006" cy="1442006"/>
          </a:xfrm>
          <a:prstGeom prst="arc">
            <a:avLst>
              <a:gd name="adj1" fmla="val 1307809"/>
              <a:gd name="adj2" fmla="val 3434644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77" name="원호 76"/>
          <p:cNvSpPr/>
          <p:nvPr userDrawn="1"/>
        </p:nvSpPr>
        <p:spPr>
          <a:xfrm flipV="1">
            <a:off x="3992406" y="523965"/>
            <a:ext cx="1154964" cy="1154962"/>
          </a:xfrm>
          <a:prstGeom prst="arc">
            <a:avLst>
              <a:gd name="adj1" fmla="val 5252956"/>
              <a:gd name="adj2" fmla="val 8808537"/>
            </a:avLst>
          </a:prstGeom>
          <a:noFill/>
          <a:ln w="9525" cap="rnd">
            <a:gradFill>
              <a:gsLst>
                <a:gs pos="100000">
                  <a:srgbClr val="FCE28B">
                    <a:lumMod val="100000"/>
                    <a:alpha val="95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5400000" scaled="1"/>
            </a:gradFill>
            <a:prstDash val="solid"/>
            <a:headEnd type="diamond" w="sm" len="sm"/>
            <a:tailEnd type="diamond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grpSp>
        <p:nvGrpSpPr>
          <p:cNvPr id="82" name="그룹 81"/>
          <p:cNvGrpSpPr/>
          <p:nvPr userDrawn="1"/>
        </p:nvGrpSpPr>
        <p:grpSpPr>
          <a:xfrm>
            <a:off x="4469111" y="2636912"/>
            <a:ext cx="205778" cy="3525166"/>
            <a:chOff x="3350134" y="6052901"/>
            <a:chExt cx="2341660" cy="2748150"/>
          </a:xfrm>
        </p:grpSpPr>
        <p:cxnSp>
          <p:nvCxnSpPr>
            <p:cNvPr id="83" name="직선 연결선 82"/>
            <p:cNvCxnSpPr/>
            <p:nvPr userDrawn="1"/>
          </p:nvCxnSpPr>
          <p:spPr>
            <a:xfrm>
              <a:off x="3350134" y="6052901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직선 연결선 83"/>
            <p:cNvCxnSpPr/>
            <p:nvPr userDrawn="1"/>
          </p:nvCxnSpPr>
          <p:spPr>
            <a:xfrm>
              <a:off x="3350134" y="8801051"/>
              <a:ext cx="2341660" cy="0"/>
            </a:xfrm>
            <a:prstGeom prst="line">
              <a:avLst/>
            </a:prstGeom>
            <a:ln w="12700" cap="rnd" cmpd="sng">
              <a:solidFill>
                <a:schemeClr val="bg1">
                  <a:alpha val="62000"/>
                </a:schemeClr>
              </a:solidFill>
              <a:round/>
              <a:headEnd type="oval" w="sm" len="sm"/>
              <a:tailEnd type="oval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텍스트 개체 틀 85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3532842" y="1934040"/>
            <a:ext cx="2078316" cy="474662"/>
          </a:xfr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>
              <a:defRPr lang="ko-KR" altLang="en-US" sz="1400" b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pPr marL="0" lvl="0" indent="0" algn="dist">
              <a:lnSpc>
                <a:spcPct val="100000"/>
              </a:lnSpc>
              <a:buNone/>
            </a:pPr>
            <a:r>
              <a:rPr lang="en-US" altLang="ko-KR" dirty="0"/>
              <a:t>INDEX</a:t>
            </a:r>
            <a:endParaRPr lang="ko-KR" altLang="en-US" dirty="0"/>
          </a:p>
        </p:txBody>
      </p:sp>
      <p:grpSp>
        <p:nvGrpSpPr>
          <p:cNvPr id="4" name="그룹 3"/>
          <p:cNvGrpSpPr/>
          <p:nvPr userDrawn="1"/>
        </p:nvGrpSpPr>
        <p:grpSpPr>
          <a:xfrm>
            <a:off x="539552" y="533841"/>
            <a:ext cx="8200314" cy="5795921"/>
            <a:chOff x="539552" y="533841"/>
            <a:chExt cx="8200314" cy="5795921"/>
          </a:xfrm>
        </p:grpSpPr>
        <p:sp>
          <p:nvSpPr>
            <p:cNvPr id="40" name="타원 39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45" name="타원 44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68" name="그룹 67"/>
            <p:cNvGrpSpPr/>
            <p:nvPr userDrawn="1"/>
          </p:nvGrpSpPr>
          <p:grpSpPr>
            <a:xfrm rot="9000000">
              <a:off x="6547841" y="2681770"/>
              <a:ext cx="2192025" cy="3211299"/>
              <a:chOff x="1112615" y="3130979"/>
              <a:chExt cx="1462261" cy="2142202"/>
            </a:xfrm>
          </p:grpSpPr>
          <p:sp>
            <p:nvSpPr>
              <p:cNvPr id="69" name="타원 68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0" name="타원 69"/>
              <p:cNvSpPr/>
              <p:nvPr userDrawn="1"/>
            </p:nvSpPr>
            <p:spPr>
              <a:xfrm flipV="1">
                <a:off x="1577008" y="3130979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1" name="타원 70"/>
              <p:cNvSpPr/>
              <p:nvPr userDrawn="1"/>
            </p:nvSpPr>
            <p:spPr>
              <a:xfrm flipV="1">
                <a:off x="2254465" y="374776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3" name="타원 72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74" name="타원 73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87" name="타원 86"/>
            <p:cNvSpPr/>
            <p:nvPr userDrawn="1"/>
          </p:nvSpPr>
          <p:spPr>
            <a:xfrm flipV="1">
              <a:off x="1202750" y="24360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1" name="그룹 90"/>
            <p:cNvGrpSpPr/>
            <p:nvPr userDrawn="1"/>
          </p:nvGrpSpPr>
          <p:grpSpPr>
            <a:xfrm>
              <a:off x="539552" y="4893383"/>
              <a:ext cx="1582819" cy="506641"/>
              <a:chOff x="6165917" y="540907"/>
              <a:chExt cx="1582819" cy="506641"/>
            </a:xfrm>
          </p:grpSpPr>
          <p:sp>
            <p:nvSpPr>
              <p:cNvPr id="88" name="타원 87"/>
              <p:cNvSpPr/>
              <p:nvPr userDrawn="1"/>
            </p:nvSpPr>
            <p:spPr>
              <a:xfrm flipV="1">
                <a:off x="7084507" y="5409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89" name="타원 88"/>
              <p:cNvSpPr/>
              <p:nvPr userDrawn="1"/>
            </p:nvSpPr>
            <p:spPr>
              <a:xfrm flipV="1">
                <a:off x="7719178" y="101799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0" name="타원 89"/>
              <p:cNvSpPr/>
              <p:nvPr userDrawn="1"/>
            </p:nvSpPr>
            <p:spPr>
              <a:xfrm flipV="1">
                <a:off x="6165917" y="724290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95" name="그룹 94"/>
            <p:cNvGrpSpPr/>
            <p:nvPr userDrawn="1"/>
          </p:nvGrpSpPr>
          <p:grpSpPr>
            <a:xfrm rot="9000000">
              <a:off x="3663917" y="533841"/>
              <a:ext cx="2314087" cy="1440555"/>
              <a:chOff x="1112615" y="4589898"/>
              <a:chExt cx="1543684" cy="960966"/>
            </a:xfrm>
          </p:grpSpPr>
          <p:sp>
            <p:nvSpPr>
              <p:cNvPr id="96" name="타원 95"/>
              <p:cNvSpPr/>
              <p:nvPr userDrawn="1"/>
            </p:nvSpPr>
            <p:spPr>
              <a:xfrm flipV="1">
                <a:off x="2640142" y="55347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98" name="타원 97"/>
              <p:cNvSpPr/>
              <p:nvPr userDrawn="1"/>
            </p:nvSpPr>
            <p:spPr>
              <a:xfrm flipV="1">
                <a:off x="1795443" y="4589898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00" name="타원 99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78" name="직선 연결선 77"/>
          <p:cNvCxnSpPr/>
          <p:nvPr userDrawn="1"/>
        </p:nvCxnSpPr>
        <p:spPr>
          <a:xfrm flipH="1" flipV="1">
            <a:off x="2337162" y="4607411"/>
            <a:ext cx="628472" cy="375105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43545940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gradFill>
          <a:gsLst>
            <a:gs pos="100000">
              <a:srgbClr val="854C67"/>
            </a:gs>
            <a:gs pos="34000">
              <a:srgbClr val="221A42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500418" y="598165"/>
            <a:ext cx="8200314" cy="5359228"/>
            <a:chOff x="539552" y="533841"/>
            <a:chExt cx="8200314" cy="5359228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866718" y="502086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547841" y="2681770"/>
              <a:ext cx="2192025" cy="3211299"/>
              <a:chOff x="1112615" y="3130979"/>
              <a:chExt cx="1462261" cy="2142202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577008" y="3130979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2254465" y="374776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1202750" y="24360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539552" y="4893383"/>
              <a:ext cx="1582819" cy="506641"/>
              <a:chOff x="6165917" y="540907"/>
              <a:chExt cx="1582819" cy="506641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7084507" y="5409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7719178" y="101799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165917" y="724290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3663917" y="533841"/>
              <a:ext cx="2314087" cy="1440555"/>
              <a:chOff x="1112615" y="4589898"/>
              <a:chExt cx="1543684" cy="960966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640142" y="55347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795443" y="4589898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27" name="직선 연결선 26"/>
          <p:cNvCxnSpPr/>
          <p:nvPr userDrawn="1"/>
        </p:nvCxnSpPr>
        <p:spPr>
          <a:xfrm flipH="1" flipV="1">
            <a:off x="2037342" y="1785548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268585" y="2323064"/>
            <a:ext cx="2227090" cy="2211872"/>
          </a:xfrm>
          <a:noFill/>
          <a:ln w="50800" cap="flat">
            <a:solidFill>
              <a:schemeClr val="bg1"/>
            </a:solidFill>
            <a:miter lim="800000"/>
          </a:ln>
        </p:spPr>
        <p:txBody>
          <a:bodyPr vert="horz" lIns="180000" tIns="144000" rIns="180000" bIns="144000" rtlCol="0" anchor="ctr">
            <a:noAutofit/>
          </a:bodyPr>
          <a:lstStyle>
            <a:lvl1pPr>
              <a:lnSpc>
                <a:spcPct val="200000"/>
              </a:lnSpc>
              <a:defRPr lang="ko-KR" altLang="en-US" sz="2400" b="1" baseline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lt"/>
                <a:ea typeface="+mn-ea"/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 dirty="0"/>
              <a:t>FEEL</a:t>
            </a:r>
            <a:br>
              <a:rPr lang="en-US" altLang="ko-KR" dirty="0"/>
            </a:b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THE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LIGHT</a:t>
            </a:r>
            <a:endParaRPr lang="ko-KR" altLang="en-US" dirty="0"/>
          </a:p>
        </p:txBody>
      </p:sp>
      <p:cxnSp>
        <p:nvCxnSpPr>
          <p:cNvPr id="28" name="직선 연결선 27"/>
          <p:cNvCxnSpPr/>
          <p:nvPr userDrawn="1"/>
        </p:nvCxnSpPr>
        <p:spPr>
          <a:xfrm flipH="1" flipV="1">
            <a:off x="7989575" y="3514335"/>
            <a:ext cx="525775" cy="358366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텍스트 개체 틀 77"/>
          <p:cNvSpPr>
            <a:spLocks noGrp="1"/>
          </p:cNvSpPr>
          <p:nvPr>
            <p:ph type="body" sz="quarter" idx="13" hasCustomPrompt="1"/>
          </p:nvPr>
        </p:nvSpPr>
        <p:spPr>
          <a:xfrm>
            <a:off x="5269358" y="2286855"/>
            <a:ext cx="3271837" cy="229467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ko-KR" sz="3600" b="0" kern="1200" baseline="0" noProof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j-cs"/>
              </a:defRPr>
            </a:lvl1pPr>
          </a:lstStyle>
          <a:p>
            <a:pPr algn="dist">
              <a:lnSpc>
                <a:spcPct val="150000"/>
              </a:lnSpc>
            </a:pPr>
            <a:r>
              <a:rPr lang="en-US" altLang="ko-KR" sz="1000" dirty="0"/>
              <a:t>I Still Remember when things were Broken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But put together , the cracks were closing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Hurry up, hurry up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There's no more waiting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We're still worth saving</a:t>
            </a:r>
          </a:p>
        </p:txBody>
      </p:sp>
      <p:cxnSp>
        <p:nvCxnSpPr>
          <p:cNvPr id="80" name="직선 연결선 79"/>
          <p:cNvCxnSpPr/>
          <p:nvPr userDrawn="1"/>
        </p:nvCxnSpPr>
        <p:spPr>
          <a:xfrm flipH="1">
            <a:off x="4498293" y="3212976"/>
            <a:ext cx="147414" cy="432048"/>
          </a:xfrm>
          <a:prstGeom prst="line">
            <a:avLst/>
          </a:prstGeom>
          <a:ln w="19050" cap="rnd" cmpd="sng">
            <a:solidFill>
              <a:schemeClr val="bg1">
                <a:alpha val="62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9954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>
            <a:lum/>
          </a:blip>
          <a:srcRect/>
          <a:stretch>
            <a:fillRect l="-6000" r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500418" y="598165"/>
            <a:ext cx="8200314" cy="5359228"/>
            <a:chOff x="539552" y="533841"/>
            <a:chExt cx="8200314" cy="5359228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866718" y="502086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547841" y="2681770"/>
              <a:ext cx="2192025" cy="3211299"/>
              <a:chOff x="1112615" y="3130979"/>
              <a:chExt cx="1462261" cy="2142202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577008" y="3130979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2254465" y="374776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1202750" y="24360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539552" y="4893383"/>
              <a:ext cx="1582819" cy="506641"/>
              <a:chOff x="6165917" y="540907"/>
              <a:chExt cx="1582819" cy="506641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7084507" y="5409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7719178" y="1017990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165917" y="724290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3663917" y="533841"/>
              <a:ext cx="2314087" cy="1440555"/>
              <a:chOff x="1112615" y="4589898"/>
              <a:chExt cx="1543684" cy="960966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640142" y="553470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795443" y="4589898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27" name="직선 연결선 26"/>
          <p:cNvCxnSpPr/>
          <p:nvPr userDrawn="1"/>
        </p:nvCxnSpPr>
        <p:spPr>
          <a:xfrm flipH="1" flipV="1">
            <a:off x="2037342" y="1785548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268585" y="2323064"/>
            <a:ext cx="2227090" cy="2211872"/>
          </a:xfrm>
          <a:noFill/>
          <a:ln w="50800" cap="flat">
            <a:solidFill>
              <a:schemeClr val="bg1"/>
            </a:solidFill>
            <a:miter lim="800000"/>
          </a:ln>
        </p:spPr>
        <p:txBody>
          <a:bodyPr vert="horz" lIns="180000" tIns="144000" rIns="180000" bIns="144000" rtlCol="0" anchor="ctr">
            <a:noAutofit/>
          </a:bodyPr>
          <a:lstStyle>
            <a:lvl1pPr>
              <a:lnSpc>
                <a:spcPct val="200000"/>
              </a:lnSpc>
              <a:defRPr lang="ko-KR" altLang="en-US" sz="2400" b="1" baseline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lt"/>
                <a:ea typeface="+mn-ea"/>
              </a:defRPr>
            </a:lvl1pPr>
          </a:lstStyle>
          <a:p>
            <a:pPr lvl="0" algn="dist">
              <a:lnSpc>
                <a:spcPct val="100000"/>
              </a:lnSpc>
            </a:pPr>
            <a:r>
              <a:rPr lang="en-US" altLang="ko-KR" dirty="0"/>
              <a:t>FEEL</a:t>
            </a:r>
            <a:br>
              <a:rPr lang="en-US" altLang="ko-KR" dirty="0"/>
            </a:br>
            <a:r>
              <a:rPr lang="en-US" altLang="ko-KR" dirty="0"/>
              <a:t> </a:t>
            </a:r>
            <a:br>
              <a:rPr lang="en-US" altLang="ko-KR" dirty="0"/>
            </a:br>
            <a:r>
              <a:rPr lang="en-US" altLang="ko-KR" dirty="0"/>
              <a:t>THE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dirty="0"/>
              <a:t>LIGHT</a:t>
            </a:r>
            <a:endParaRPr lang="ko-KR" altLang="en-US" dirty="0"/>
          </a:p>
        </p:txBody>
      </p:sp>
      <p:cxnSp>
        <p:nvCxnSpPr>
          <p:cNvPr id="28" name="직선 연결선 27"/>
          <p:cNvCxnSpPr/>
          <p:nvPr userDrawn="1"/>
        </p:nvCxnSpPr>
        <p:spPr>
          <a:xfrm flipH="1" flipV="1">
            <a:off x="7989575" y="3514335"/>
            <a:ext cx="525775" cy="358366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78" name="텍스트 개체 틀 77"/>
          <p:cNvSpPr>
            <a:spLocks noGrp="1"/>
          </p:cNvSpPr>
          <p:nvPr>
            <p:ph type="body" sz="quarter" idx="13" hasCustomPrompt="1"/>
          </p:nvPr>
        </p:nvSpPr>
        <p:spPr>
          <a:xfrm>
            <a:off x="5269358" y="2286855"/>
            <a:ext cx="3271837" cy="2294670"/>
          </a:xfrm>
        </p:spPr>
        <p:txBody>
          <a:bodyPr anchor="ctr">
            <a:normAutofit/>
          </a:bodyPr>
          <a:lstStyle>
            <a:lvl1pPr marL="0" marR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altLang="ko-KR" sz="3600" b="0" kern="1200" baseline="0" noProof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lt"/>
                <a:ea typeface="+mn-ea"/>
                <a:cs typeface="+mj-cs"/>
              </a:defRPr>
            </a:lvl1pPr>
          </a:lstStyle>
          <a:p>
            <a:pPr algn="dist">
              <a:lnSpc>
                <a:spcPct val="150000"/>
              </a:lnSpc>
            </a:pPr>
            <a:r>
              <a:rPr lang="en-US" altLang="ko-KR" sz="1000" dirty="0"/>
              <a:t>I Still Remember when things were Broken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But put together , the cracks were closing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Hurry up, hurry up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There's no more waiting</a:t>
            </a:r>
          </a:p>
          <a:p>
            <a:pPr algn="dist">
              <a:lnSpc>
                <a:spcPct val="150000"/>
              </a:lnSpc>
            </a:pPr>
            <a:r>
              <a:rPr lang="en-US" altLang="ko-KR" sz="1000" dirty="0"/>
              <a:t>We're still worth saving</a:t>
            </a:r>
          </a:p>
        </p:txBody>
      </p:sp>
      <p:cxnSp>
        <p:nvCxnSpPr>
          <p:cNvPr id="80" name="직선 연결선 79"/>
          <p:cNvCxnSpPr/>
          <p:nvPr userDrawn="1"/>
        </p:nvCxnSpPr>
        <p:spPr>
          <a:xfrm flipH="1">
            <a:off x="4498293" y="3212976"/>
            <a:ext cx="147414" cy="432048"/>
          </a:xfrm>
          <a:prstGeom prst="line">
            <a:avLst/>
          </a:prstGeom>
          <a:ln w="19050" cap="rnd" cmpd="sng">
            <a:solidFill>
              <a:schemeClr val="bg1">
                <a:alpha val="62000"/>
              </a:scheme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33980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115616" y="6572165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/>
              <a:t>ADSTORE.TISTORY.COM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618814" y="6572165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lang="en-US" altLang="ko-KR" sz="1000" b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fld id="{951DDEDC-57D4-4B77-A8D2-16C034F2741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733623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/>
              <a:t>목차를 입력하세요</a:t>
            </a:r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1123950" y="1052736"/>
            <a:ext cx="6896100" cy="5400600"/>
          </a:xfrm>
          <a:prstGeom prst="roundRect">
            <a:avLst>
              <a:gd name="adj" fmla="val 1676"/>
            </a:avLst>
          </a:prstGeom>
          <a:solidFill>
            <a:schemeClr val="lt1">
              <a:alpha val="12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algn="ctr"/>
            <a:endParaRPr lang="en-US" altLang="ko-KR" dirty="0"/>
          </a:p>
          <a:p>
            <a:pPr marL="0" lvl="0" algn="ctr"/>
            <a:endParaRPr lang="en-US" altLang="ko-KR" dirty="0"/>
          </a:p>
          <a:p>
            <a:pPr marL="0" lvl="0" algn="ctr"/>
            <a:r>
              <a:rPr lang="ko-KR" altLang="en-US" dirty="0"/>
              <a:t>텍스트를 입력하세요</a:t>
            </a:r>
            <a:endParaRPr lang="en-US" altLang="ko-KR" dirty="0"/>
          </a:p>
          <a:p>
            <a:pPr marL="0" lvl="0" algn="ctr"/>
            <a:r>
              <a:rPr lang="ko-KR" altLang="en-US" dirty="0"/>
              <a:t>텍스트를 입력하세요</a:t>
            </a:r>
            <a:endParaRPr lang="en-US" altLang="ko-KR" dirty="0"/>
          </a:p>
        </p:txBody>
      </p:sp>
      <p:cxnSp>
        <p:nvCxnSpPr>
          <p:cNvPr id="68" name="직선 연결선 67"/>
          <p:cNvCxnSpPr/>
          <p:nvPr userDrawn="1"/>
        </p:nvCxnSpPr>
        <p:spPr>
          <a:xfrm>
            <a:off x="1123950" y="1739412"/>
            <a:ext cx="6896100" cy="0"/>
          </a:xfrm>
          <a:prstGeom prst="line">
            <a:avLst/>
          </a:prstGeom>
          <a:ln w="9525" cap="rnd" cmpd="sng">
            <a:solidFill>
              <a:schemeClr val="bg1">
                <a:alpha val="15000"/>
              </a:schemeClr>
            </a:solidFill>
            <a:bevel/>
            <a:headEnd type="none" w="sm" len="sm"/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1109310" y="1188245"/>
            <a:ext cx="6910740" cy="358775"/>
          </a:xfrm>
        </p:spPr>
        <p:txBody>
          <a:bodyPr anchor="ctr">
            <a:noAutofit/>
          </a:bodyPr>
          <a:lstStyle>
            <a:lvl1pPr marL="228600" indent="-228600" algn="l">
              <a:buNone/>
              <a:defRPr lang="ko-KR" altLang="en-US" sz="18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76249344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070753" y="6572165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 dirty="0"/>
              <a:t>ADSTORE.TISTORY.COM</a:t>
            </a:r>
            <a:endParaRPr 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764864" y="6572165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lang="en-US" altLang="ko-KR" sz="1000" b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fld id="{951DDEDC-57D4-4B77-A8D2-16C034F2741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861411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/>
              <a:t>목차를 입력하세요</a:t>
            </a:r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1123950" y="2033404"/>
            <a:ext cx="6896100" cy="4419931"/>
          </a:xfrm>
          <a:prstGeom prst="roundRect">
            <a:avLst>
              <a:gd name="adj" fmla="val 1676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ko-KR" altLang="en-US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algn="ctr"/>
            <a:endParaRPr lang="en-US" altLang="ko-KR" dirty="0"/>
          </a:p>
          <a:p>
            <a:pPr marL="0" lvl="0" algn="ctr"/>
            <a:endParaRPr lang="en-US" altLang="ko-KR" dirty="0"/>
          </a:p>
          <a:p>
            <a:pPr marL="0" lvl="0" algn="ctr"/>
            <a:r>
              <a:rPr lang="ko-KR" altLang="en-US" dirty="0"/>
              <a:t>텍스트를 입력하세요</a:t>
            </a:r>
            <a:endParaRPr lang="en-US" altLang="ko-KR" dirty="0"/>
          </a:p>
          <a:p>
            <a:pPr marL="0" lvl="0" algn="ctr"/>
            <a:r>
              <a:rPr lang="ko-KR" altLang="en-US" dirty="0"/>
              <a:t>텍스트를 입력하세요</a:t>
            </a:r>
            <a:endParaRPr lang="en-US" altLang="ko-KR" dirty="0"/>
          </a:p>
        </p:txBody>
      </p:sp>
      <p:cxnSp>
        <p:nvCxnSpPr>
          <p:cNvPr id="68" name="직선 연결선 67"/>
          <p:cNvCxnSpPr/>
          <p:nvPr userDrawn="1"/>
        </p:nvCxnSpPr>
        <p:spPr>
          <a:xfrm>
            <a:off x="1123950" y="1841012"/>
            <a:ext cx="6896100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1109310" y="1289845"/>
            <a:ext cx="6910740" cy="358775"/>
          </a:xfrm>
        </p:spPr>
        <p:txBody>
          <a:bodyPr anchor="ctr">
            <a:noAutofit/>
          </a:bodyPr>
          <a:lstStyle>
            <a:lvl1pPr marL="228600" indent="-228600" algn="l"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3600000" scaled="0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/>
              <a:t>마스터 텍스트 스타일을 편집합니다</a:t>
            </a:r>
          </a:p>
        </p:txBody>
      </p:sp>
      <p:pic>
        <p:nvPicPr>
          <p:cNvPr id="34" name="그림 33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4228646" y="27330"/>
            <a:ext cx="667204" cy="729754"/>
          </a:xfrm>
          <a:prstGeom prst="rect">
            <a:avLst/>
          </a:prstGeom>
        </p:spPr>
      </p:pic>
      <p:cxnSp>
        <p:nvCxnSpPr>
          <p:cNvPr id="35" name="직선 연결선 34"/>
          <p:cNvCxnSpPr/>
          <p:nvPr userDrawn="1"/>
        </p:nvCxnSpPr>
        <p:spPr>
          <a:xfrm>
            <a:off x="3656347" y="6669360"/>
            <a:ext cx="4011997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oval" w="sm" len="sm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445625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4228646" y="27330"/>
            <a:ext cx="667204" cy="729754"/>
          </a:xfrm>
          <a:prstGeom prst="rect">
            <a:avLst/>
          </a:prstGeom>
        </p:spPr>
      </p:pic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1134253" y="6572165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/>
              <a:t>ADSTORE.TISTORY.COM</a:t>
            </a:r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7618814" y="6572165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lang="en-US" altLang="ko-KR" sz="1000" b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defRPr>
            </a:lvl1pPr>
          </a:lstStyle>
          <a:p>
            <a:fld id="{951DDEDC-57D4-4B77-A8D2-16C034F2741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836712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/>
              <a:t>목차를 입력하세요</a:t>
            </a:r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1123950" y="1124744"/>
            <a:ext cx="6896100" cy="5400600"/>
          </a:xfrm>
          <a:prstGeom prst="roundRect">
            <a:avLst>
              <a:gd name="adj" fmla="val 1676"/>
            </a:avLst>
          </a:prstGeom>
          <a:solidFill>
            <a:schemeClr val="lt1">
              <a:alpha val="85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altLang="ko-KR" sz="1400" kern="1200" dirty="0" smtClean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/>
              <a:t>텍스트를 입력하세요</a:t>
            </a: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/>
              <a:t>텍스트를 입력하세요</a:t>
            </a:r>
            <a:endParaRPr lang="en-US" altLang="ko-KR" dirty="0"/>
          </a:p>
        </p:txBody>
      </p: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1109310" y="1188245"/>
            <a:ext cx="6910740" cy="358775"/>
          </a:xfrm>
        </p:spPr>
        <p:txBody>
          <a:bodyPr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2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292753871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 userDrawn="1"/>
        </p:nvGrpSpPr>
        <p:grpSpPr>
          <a:xfrm>
            <a:off x="395536" y="453908"/>
            <a:ext cx="8956349" cy="5757872"/>
            <a:chOff x="434670" y="571890"/>
            <a:chExt cx="8956349" cy="5757872"/>
          </a:xfrm>
        </p:grpSpPr>
        <p:sp>
          <p:nvSpPr>
            <p:cNvPr id="7" name="타원 6"/>
            <p:cNvSpPr/>
            <p:nvPr userDrawn="1"/>
          </p:nvSpPr>
          <p:spPr>
            <a:xfrm flipV="1">
              <a:off x="1043608" y="588139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/>
            <p:cNvSpPr/>
            <p:nvPr userDrawn="1"/>
          </p:nvSpPr>
          <p:spPr>
            <a:xfrm flipV="1">
              <a:off x="7566778" y="865590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 userDrawn="1"/>
          </p:nvSpPr>
          <p:spPr>
            <a:xfrm flipV="1">
              <a:off x="6013517" y="571890"/>
              <a:ext cx="16157" cy="16157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ko-KR" altLang="en-US"/>
            </a:p>
          </p:txBody>
        </p:sp>
        <p:sp>
          <p:nvSpPr>
            <p:cNvPr id="10" name="타원 9"/>
            <p:cNvSpPr/>
            <p:nvPr userDrawn="1"/>
          </p:nvSpPr>
          <p:spPr>
            <a:xfrm flipV="1">
              <a:off x="1749924" y="1100179"/>
              <a:ext cx="29558" cy="29558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 userDrawn="1"/>
          </p:nvSpPr>
          <p:spPr>
            <a:xfrm flipV="1">
              <a:off x="1059784" y="6272880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" name="그룹 11"/>
            <p:cNvGrpSpPr/>
            <p:nvPr userDrawn="1"/>
          </p:nvGrpSpPr>
          <p:grpSpPr>
            <a:xfrm rot="9000000">
              <a:off x="6666211" y="2714989"/>
              <a:ext cx="2724808" cy="3412157"/>
              <a:chOff x="757205" y="2858441"/>
              <a:chExt cx="1817671" cy="2276190"/>
            </a:xfrm>
          </p:grpSpPr>
          <p:sp>
            <p:nvSpPr>
              <p:cNvPr id="22" name="타원 21"/>
              <p:cNvSpPr/>
              <p:nvPr userDrawn="1"/>
            </p:nvSpPr>
            <p:spPr>
              <a:xfrm flipV="1">
                <a:off x="2513001" y="3345923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" name="타원 22"/>
              <p:cNvSpPr/>
              <p:nvPr userDrawn="1"/>
            </p:nvSpPr>
            <p:spPr>
              <a:xfrm flipV="1">
                <a:off x="1734360" y="2858441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" name="타원 23"/>
              <p:cNvSpPr/>
              <p:nvPr userDrawn="1"/>
            </p:nvSpPr>
            <p:spPr>
              <a:xfrm flipV="1">
                <a:off x="1557347" y="365254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타원 24"/>
              <p:cNvSpPr/>
              <p:nvPr userDrawn="1"/>
            </p:nvSpPr>
            <p:spPr>
              <a:xfrm flipV="1">
                <a:off x="2558719" y="5118474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" name="타원 25"/>
              <p:cNvSpPr/>
              <p:nvPr userDrawn="1"/>
            </p:nvSpPr>
            <p:spPr>
              <a:xfrm flipV="1">
                <a:off x="757205" y="5038432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" name="타원 12"/>
            <p:cNvSpPr/>
            <p:nvPr userDrawn="1"/>
          </p:nvSpPr>
          <p:spPr>
            <a:xfrm flipV="1">
              <a:off x="650694" y="2155514"/>
              <a:ext cx="56882" cy="56882"/>
            </a:xfrm>
            <a:prstGeom prst="ellipse">
              <a:avLst/>
            </a:prstGeom>
            <a:gradFill>
              <a:gsLst>
                <a:gs pos="100000">
                  <a:srgbClr val="FCE28B">
                    <a:lumMod val="100000"/>
                    <a:alpha val="96000"/>
                  </a:srgbClr>
                </a:gs>
                <a:gs pos="0">
                  <a:srgbClr val="AC665F"/>
                </a:gs>
              </a:gsLst>
              <a:lin ang="5400000" scaled="1"/>
            </a:gradFill>
            <a:ln w="15875"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4" name="그룹 13"/>
            <p:cNvGrpSpPr/>
            <p:nvPr userDrawn="1"/>
          </p:nvGrpSpPr>
          <p:grpSpPr>
            <a:xfrm>
              <a:off x="434670" y="3739690"/>
              <a:ext cx="592221" cy="1656184"/>
              <a:chOff x="6061035" y="-612786"/>
              <a:chExt cx="592221" cy="1656184"/>
            </a:xfrm>
          </p:grpSpPr>
          <p:sp>
            <p:nvSpPr>
              <p:cNvPr id="19" name="타원 18"/>
              <p:cNvSpPr/>
              <p:nvPr userDrawn="1"/>
            </p:nvSpPr>
            <p:spPr>
              <a:xfrm flipV="1">
                <a:off x="6637099" y="35286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타원 19"/>
              <p:cNvSpPr/>
              <p:nvPr userDrawn="1"/>
            </p:nvSpPr>
            <p:spPr>
              <a:xfrm flipV="1">
                <a:off x="6061035" y="-612786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타원 20"/>
              <p:cNvSpPr/>
              <p:nvPr userDrawn="1"/>
            </p:nvSpPr>
            <p:spPr>
              <a:xfrm flipV="1">
                <a:off x="6476926" y="1027241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7800000" scaled="0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15" name="그룹 14"/>
            <p:cNvGrpSpPr/>
            <p:nvPr userDrawn="1"/>
          </p:nvGrpSpPr>
          <p:grpSpPr>
            <a:xfrm rot="9000000">
              <a:off x="4140409" y="605727"/>
              <a:ext cx="1968389" cy="1657237"/>
              <a:chOff x="1112615" y="4312217"/>
              <a:chExt cx="1313075" cy="1105507"/>
            </a:xfrm>
          </p:grpSpPr>
          <p:sp>
            <p:nvSpPr>
              <p:cNvPr id="16" name="타원 15"/>
              <p:cNvSpPr/>
              <p:nvPr userDrawn="1"/>
            </p:nvSpPr>
            <p:spPr>
              <a:xfrm flipV="1">
                <a:off x="2409533" y="5401567"/>
                <a:ext cx="16157" cy="16157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7" name="타원 16"/>
              <p:cNvSpPr/>
              <p:nvPr userDrawn="1"/>
            </p:nvSpPr>
            <p:spPr>
              <a:xfrm flipV="1">
                <a:off x="1152613" y="4312217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  <p:sp>
            <p:nvSpPr>
              <p:cNvPr id="18" name="타원 17"/>
              <p:cNvSpPr/>
              <p:nvPr userDrawn="1"/>
            </p:nvSpPr>
            <p:spPr>
              <a:xfrm flipV="1">
                <a:off x="1112615" y="5243623"/>
                <a:ext cx="29558" cy="29558"/>
              </a:xfrm>
              <a:prstGeom prst="ellipse">
                <a:avLst/>
              </a:prstGeom>
              <a:gradFill>
                <a:gsLst>
                  <a:gs pos="100000">
                    <a:srgbClr val="FCE28B">
                      <a:lumMod val="100000"/>
                      <a:alpha val="96000"/>
                    </a:srgbClr>
                  </a:gs>
                  <a:gs pos="0">
                    <a:srgbClr val="AC665F"/>
                  </a:gs>
                </a:gsLst>
                <a:lin ang="5400000" scaled="1"/>
              </a:gradFill>
              <a:ln w="15875">
                <a:noFill/>
                <a:prstDash val="solid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ko-KR" altLang="en-US"/>
              </a:p>
            </p:txBody>
          </p:sp>
        </p:grpSp>
      </p:grpSp>
      <p:sp>
        <p:nvSpPr>
          <p:cNvPr id="45" name="타원 9"/>
          <p:cNvSpPr/>
          <p:nvPr userDrawn="1"/>
        </p:nvSpPr>
        <p:spPr>
          <a:xfrm flipV="1">
            <a:off x="920960" y="-158299"/>
            <a:ext cx="7300548" cy="4106563"/>
          </a:xfrm>
          <a:custGeom>
            <a:avLst/>
            <a:gdLst>
              <a:gd name="connsiteX0" fmla="*/ 0 w 3905250"/>
              <a:gd name="connsiteY0" fmla="*/ 1952625 h 3905250"/>
              <a:gd name="connsiteX1" fmla="*/ 1952625 w 3905250"/>
              <a:gd name="connsiteY1" fmla="*/ 0 h 3905250"/>
              <a:gd name="connsiteX2" fmla="*/ 3905250 w 3905250"/>
              <a:gd name="connsiteY2" fmla="*/ 1952625 h 3905250"/>
              <a:gd name="connsiteX3" fmla="*/ 1952625 w 3905250"/>
              <a:gd name="connsiteY3" fmla="*/ 3905250 h 3905250"/>
              <a:gd name="connsiteX4" fmla="*/ 0 w 3905250"/>
              <a:gd name="connsiteY4" fmla="*/ 1952625 h 3905250"/>
              <a:gd name="connsiteX0" fmla="*/ 0 w 3905250"/>
              <a:gd name="connsiteY0" fmla="*/ 1952625 h 2196702"/>
              <a:gd name="connsiteX1" fmla="*/ 1952625 w 3905250"/>
              <a:gd name="connsiteY1" fmla="*/ 0 h 2196702"/>
              <a:gd name="connsiteX2" fmla="*/ 3905250 w 3905250"/>
              <a:gd name="connsiteY2" fmla="*/ 1952625 h 2196702"/>
              <a:gd name="connsiteX3" fmla="*/ 0 w 3905250"/>
              <a:gd name="connsiteY3" fmla="*/ 1952625 h 2196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05250" h="2196702">
                <a:moveTo>
                  <a:pt x="0" y="1952625"/>
                </a:moveTo>
                <a:cubicBezTo>
                  <a:pt x="0" y="874220"/>
                  <a:pt x="874220" y="0"/>
                  <a:pt x="1952625" y="0"/>
                </a:cubicBezTo>
                <a:cubicBezTo>
                  <a:pt x="3031030" y="0"/>
                  <a:pt x="3905250" y="874220"/>
                  <a:pt x="3905250" y="1952625"/>
                </a:cubicBezTo>
                <a:cubicBezTo>
                  <a:pt x="3579813" y="2278062"/>
                  <a:pt x="325437" y="2278062"/>
                  <a:pt x="0" y="1952625"/>
                </a:cubicBezTo>
                <a:close/>
              </a:path>
            </a:pathLst>
          </a:custGeom>
          <a:gradFill>
            <a:gsLst>
              <a:gs pos="0">
                <a:srgbClr val="FCE28B">
                  <a:lumMod val="100000"/>
                  <a:alpha val="39000"/>
                </a:srgbClr>
              </a:gs>
              <a:gs pos="72000">
                <a:srgbClr val="AC665F">
                  <a:alpha val="0"/>
                </a:srgbClr>
              </a:gs>
            </a:gsLst>
            <a:lin ang="8400000" scaled="0"/>
          </a:gradFill>
          <a:ln w="6350"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ko-KR" altLang="en-US"/>
          </a:p>
        </p:txBody>
      </p:sp>
      <p:sp>
        <p:nvSpPr>
          <p:cNvPr id="47" name="내용 개체 틀 46"/>
          <p:cNvSpPr>
            <a:spLocks noGrp="1"/>
          </p:cNvSpPr>
          <p:nvPr>
            <p:ph sz="quarter" idx="13"/>
          </p:nvPr>
        </p:nvSpPr>
        <p:spPr>
          <a:xfrm>
            <a:off x="-1532" y="1228724"/>
            <a:ext cx="4584229" cy="5629275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lang="en-US" altLang="ko-KR" sz="1400" kern="1200" dirty="0" smtClean="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rgbClr val="221A4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/>
              <a:t>텍스트를 입력하세요</a:t>
            </a: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/>
              <a:t>텍스트를 입력하세요</a:t>
            </a:r>
            <a:endParaRPr lang="en-US" altLang="ko-KR" dirty="0"/>
          </a:p>
        </p:txBody>
      </p:sp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flipH="1">
            <a:off x="4228646" y="27330"/>
            <a:ext cx="667204" cy="72975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3083063" y="114124"/>
            <a:ext cx="2977872" cy="578572"/>
          </a:xfrm>
          <a:noFill/>
        </p:spPr>
        <p:txBody>
          <a:bodyPr>
            <a:normAutofit/>
          </a:bodyPr>
          <a:lstStyle>
            <a:lvl1pPr algn="dist">
              <a:lnSpc>
                <a:spcPct val="100000"/>
              </a:lnSpc>
              <a:defRPr lang="ko-KR" altLang="en-US" sz="11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lvl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ko-KR" dirty="0"/>
              <a:t>FEELTHELIGHT</a:t>
            </a:r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>
          <a:xfrm>
            <a:off x="85608" y="6568821"/>
            <a:ext cx="2509769" cy="200830"/>
          </a:xfrm>
        </p:spPr>
        <p:txBody>
          <a:bodyPr/>
          <a:lstStyle>
            <a:lvl1pPr algn="dist">
              <a:defRPr lang="ko-KR" altLang="en-US" sz="900" b="0" kern="1200" dirty="0" smtClean="0">
                <a:ln w="15875">
                  <a:noFill/>
                </a:ln>
                <a:solidFill>
                  <a:srgbClr val="382F5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altLang="ko-KR" dirty="0"/>
              <a:t>ADSTORE.TISTORY.COM</a:t>
            </a:r>
            <a:endParaRPr lang="en-US" dirty="0"/>
          </a:p>
        </p:txBody>
      </p:sp>
      <p:cxnSp>
        <p:nvCxnSpPr>
          <p:cNvPr id="28" name="직선 연결선 27"/>
          <p:cNvCxnSpPr/>
          <p:nvPr userDrawn="1"/>
        </p:nvCxnSpPr>
        <p:spPr>
          <a:xfrm flipH="1" flipV="1">
            <a:off x="2102797" y="-169164"/>
            <a:ext cx="1166506" cy="635340"/>
          </a:xfrm>
          <a:prstGeom prst="line">
            <a:avLst/>
          </a:prstGeom>
          <a:noFill/>
          <a:ln w="3175" cap="rnd">
            <a:gradFill flip="none" rotWithShape="1">
              <a:gsLst>
                <a:gs pos="0">
                  <a:srgbClr val="CB9F96">
                    <a:alpha val="0"/>
                  </a:srgbClr>
                </a:gs>
                <a:gs pos="100000">
                  <a:srgbClr val="FCE28B">
                    <a:lumMod val="100000"/>
                    <a:alpha val="82000"/>
                  </a:srgbClr>
                </a:gs>
              </a:gsLst>
              <a:lin ang="10800000" scaled="1"/>
              <a:tileRect/>
            </a:gradFill>
            <a:prstDash val="solid"/>
            <a:headEnd type="none" w="sm" len="sm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3" name="원호 32"/>
          <p:cNvSpPr/>
          <p:nvPr userDrawn="1"/>
        </p:nvSpPr>
        <p:spPr>
          <a:xfrm flipV="1">
            <a:off x="933189" y="-3339752"/>
            <a:ext cx="7288015" cy="7288016"/>
          </a:xfrm>
          <a:prstGeom prst="arc">
            <a:avLst>
              <a:gd name="adj1" fmla="val 11528918"/>
              <a:gd name="adj2" fmla="val 473507"/>
            </a:avLst>
          </a:prstGeom>
          <a:noFill/>
          <a:ln w="6350" cap="rnd">
            <a:gradFill>
              <a:gsLst>
                <a:gs pos="100000">
                  <a:srgbClr val="FCE28B">
                    <a:alpha val="95000"/>
                    <a:lumMod val="88000"/>
                    <a:lumOff val="12000"/>
                  </a:srgbClr>
                </a:gs>
                <a:gs pos="0">
                  <a:srgbClr val="AC665F">
                    <a:alpha val="76000"/>
                  </a:srgbClr>
                </a:gs>
              </a:gsLst>
              <a:lin ang="8400000" scaled="0"/>
            </a:gradFill>
            <a:prstDash val="solid"/>
            <a:headEnd type="diamond"/>
            <a:tailEnd type="diamond" w="sm" len="sm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텍스트 개체 틀 55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1134253" y="836712"/>
            <a:ext cx="6885797" cy="19132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  <a:defRPr lang="ko-KR" altLang="en-US" sz="800" b="0" kern="1200" baseline="0" dirty="0" smtClean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4572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2pPr>
            <a:lvl3pPr marL="9144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3pPr>
            <a:lvl4pPr marL="13716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4pPr>
            <a:lvl5pPr marL="1828800" indent="0" algn="dist" defTabSz="914400" rtl="0" eaLnBrk="1" latinLnBrk="1" hangingPunct="1">
              <a:lnSpc>
                <a:spcPct val="100000"/>
              </a:lnSpc>
              <a:spcBef>
                <a:spcPct val="0"/>
              </a:spcBef>
              <a:buNone/>
              <a:defRPr lang="ko-KR" altLang="en-US" sz="1600" b="0" kern="1200" baseline="0" dirty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5pPr>
          </a:lstStyle>
          <a:p>
            <a:pPr lvl="0"/>
            <a:r>
              <a:rPr lang="ko-KR" altLang="en-US" dirty="0"/>
              <a:t>목차를 입력하세요</a:t>
            </a:r>
          </a:p>
        </p:txBody>
      </p:sp>
      <p:sp>
        <p:nvSpPr>
          <p:cNvPr id="70" name="텍스트 개체 틀 69"/>
          <p:cNvSpPr>
            <a:spLocks noGrp="1"/>
          </p:cNvSpPr>
          <p:nvPr userDrawn="1">
            <p:ph type="body" sz="quarter" idx="15"/>
          </p:nvPr>
        </p:nvSpPr>
        <p:spPr>
          <a:xfrm>
            <a:off x="323528" y="1985405"/>
            <a:ext cx="3995119" cy="358775"/>
          </a:xfrm>
        </p:spPr>
        <p:txBody>
          <a:bodyPr anchor="ctr">
            <a:noAutofit/>
          </a:bodyPr>
          <a:lstStyle>
            <a:lvl1pPr marL="0" indent="0" algn="dist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39" name="내용 개체 틀 46"/>
          <p:cNvSpPr>
            <a:spLocks noGrp="1"/>
          </p:cNvSpPr>
          <p:nvPr>
            <p:ph sz="quarter" idx="16"/>
          </p:nvPr>
        </p:nvSpPr>
        <p:spPr>
          <a:xfrm>
            <a:off x="4572000" y="1228724"/>
            <a:ext cx="4572000" cy="5629275"/>
          </a:xfrm>
          <a:prstGeom prst="roundRect">
            <a:avLst>
              <a:gd name="adj" fmla="val 0"/>
            </a:avLst>
          </a:prstGeom>
          <a:solidFill>
            <a:srgbClr val="382F5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80000" rIns="108000" bIns="180000" rtlCol="0" anchor="t">
            <a:normAutofit/>
          </a:bodyPr>
          <a:lstStyle>
            <a:lvl1pPr marL="0" indent="0" algn="dist">
              <a:lnSpc>
                <a:spcPct val="100000"/>
              </a:lnSpc>
              <a:buNone/>
              <a:defRPr lang="en-US" altLang="ko-KR" sz="1400" b="0" kern="1200" baseline="0" dirty="0" smtClean="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68000"/>
                        <a:lumOff val="32000"/>
                      </a:srgbClr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/>
              <a:t>텍스트를 입력하세요</a:t>
            </a:r>
            <a:endParaRPr lang="en-US" altLang="ko-KR" dirty="0"/>
          </a:p>
          <a:p>
            <a:pPr marL="0" lv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ko-KR" altLang="en-US" dirty="0"/>
              <a:t>텍스트를 입력하세요</a:t>
            </a:r>
            <a:endParaRPr lang="en-US" altLang="ko-KR" dirty="0"/>
          </a:p>
        </p:txBody>
      </p:sp>
      <p:sp>
        <p:nvSpPr>
          <p:cNvPr id="40" name="텍스트 개체 틀 69"/>
          <p:cNvSpPr>
            <a:spLocks noGrp="1"/>
          </p:cNvSpPr>
          <p:nvPr>
            <p:ph type="body" sz="quarter" idx="17"/>
          </p:nvPr>
        </p:nvSpPr>
        <p:spPr>
          <a:xfrm>
            <a:off x="4929821" y="1985405"/>
            <a:ext cx="3995119" cy="358775"/>
          </a:xfrm>
        </p:spPr>
        <p:txBody>
          <a:bodyPr anchor="ctr">
            <a:no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000" b="0" kern="1200" baseline="0" dirty="0" smtClean="0">
                <a:ln w="15875">
                  <a:noFill/>
                </a:ln>
                <a:solidFill>
                  <a:schemeClr val="bg1">
                    <a:lumMod val="95000"/>
                  </a:schemeClr>
                </a:solidFill>
                <a:latin typeface="+mn-ea"/>
                <a:ea typeface="+mn-ea"/>
                <a:cs typeface="+mj-cs"/>
              </a:defRPr>
            </a:lvl1pPr>
          </a:lstStyle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ts val="1000"/>
              </a:spcBef>
            </a:pPr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>
          <a:xfrm>
            <a:off x="8669182" y="6568821"/>
            <a:ext cx="488328" cy="200830"/>
          </a:xfr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lang="en-US" altLang="ko-KR" sz="1000" b="0" smtClean="0">
                <a:ln w="15875">
                  <a:noFill/>
                </a:ln>
                <a:solidFill>
                  <a:schemeClr val="bg1"/>
                </a:solidFill>
              </a:defRPr>
            </a:lvl1pPr>
          </a:lstStyle>
          <a:p>
            <a:fld id="{951DDEDC-57D4-4B77-A8D2-16C034F2741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13737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854C67"/>
            </a:gs>
            <a:gs pos="34000">
              <a:srgbClr val="221A42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ctr">
              <a:defRPr sz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ko-KR"/>
              <a:t>ADSTORE.TISTORY.COM</a:t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r">
              <a:defRPr sz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1DDEDC-57D4-4B77-A8D2-16C034F2741C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-16966" y="-594"/>
            <a:ext cx="9144793" cy="6858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994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5" r:id="rId3"/>
    <p:sldLayoutId id="2147483667" r:id="rId4"/>
    <p:sldLayoutId id="2147483666" r:id="rId5"/>
    <p:sldLayoutId id="2147483663" r:id="rId6"/>
    <p:sldLayoutId id="2147483671" r:id="rId7"/>
    <p:sldLayoutId id="2147483670" r:id="rId8"/>
    <p:sldLayoutId id="2147483668" r:id="rId9"/>
  </p:sldLayoutIdLst>
  <p:hf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ln>
            <a:solidFill>
              <a:srgbClr val="893996">
                <a:alpha val="0"/>
              </a:srgbClr>
            </a:solidFill>
          </a:ln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jpe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미디어프로젝트</a:t>
            </a:r>
          </a:p>
        </p:txBody>
      </p:sp>
      <p:sp>
        <p:nvSpPr>
          <p:cNvPr id="5" name="부제목 4"/>
          <p:cNvSpPr>
            <a:spLocks noGrp="1"/>
          </p:cNvSpPr>
          <p:nvPr>
            <p:ph type="subTitle" idx="1"/>
          </p:nvPr>
        </p:nvSpPr>
        <p:spPr>
          <a:xfrm>
            <a:off x="3154679" y="2616236"/>
            <a:ext cx="2783842" cy="369714"/>
          </a:xfrm>
        </p:spPr>
        <p:txBody>
          <a:bodyPr/>
          <a:lstStyle/>
          <a:p>
            <a:r>
              <a:rPr lang="en-US" altLang="ko-KR" dirty="0"/>
              <a:t>MEDIA</a:t>
            </a:r>
            <a:r>
              <a:rPr lang="ko-KR" altLang="en-US" dirty="0"/>
              <a:t> </a:t>
            </a:r>
            <a:r>
              <a:rPr lang="en-US" altLang="ko-KR" dirty="0"/>
              <a:t>PROJECT</a:t>
            </a:r>
            <a:endParaRPr lang="ko-KR" altLang="en-US" dirty="0"/>
          </a:p>
        </p:txBody>
      </p:sp>
      <p:sp>
        <p:nvSpPr>
          <p:cNvPr id="8" name="부제목 4">
            <a:extLst>
              <a:ext uri="{FF2B5EF4-FFF2-40B4-BE49-F238E27FC236}">
                <a16:creationId xmlns:a16="http://schemas.microsoft.com/office/drawing/2014/main" id="{6DF0988F-4D72-4154-9F3F-C101EB5A3B30}"/>
              </a:ext>
            </a:extLst>
          </p:cNvPr>
          <p:cNvSpPr txBox="1">
            <a:spLocks/>
          </p:cNvSpPr>
          <p:nvPr/>
        </p:nvSpPr>
        <p:spPr>
          <a:xfrm>
            <a:off x="3186727" y="3704788"/>
            <a:ext cx="2783842" cy="36971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1800" b="1" dirty="0"/>
              <a:t>최종발표</a:t>
            </a:r>
          </a:p>
        </p:txBody>
      </p:sp>
      <p:sp>
        <p:nvSpPr>
          <p:cNvPr id="9" name="부제목 4">
            <a:extLst>
              <a:ext uri="{FF2B5EF4-FFF2-40B4-BE49-F238E27FC236}">
                <a16:creationId xmlns:a16="http://schemas.microsoft.com/office/drawing/2014/main" id="{05489C30-95B4-4DAB-99D2-819724F1CFCB}"/>
              </a:ext>
            </a:extLst>
          </p:cNvPr>
          <p:cNvSpPr txBox="1">
            <a:spLocks/>
          </p:cNvSpPr>
          <p:nvPr/>
        </p:nvSpPr>
        <p:spPr>
          <a:xfrm>
            <a:off x="3186727" y="4362681"/>
            <a:ext cx="2783842" cy="36971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800" b="1" dirty="0"/>
              <a:t>VR </a:t>
            </a:r>
            <a:r>
              <a:rPr lang="ko-KR" altLang="en-US" sz="1800" b="1" dirty="0"/>
              <a:t>방탈출게임</a:t>
            </a:r>
          </a:p>
        </p:txBody>
      </p:sp>
      <p:sp>
        <p:nvSpPr>
          <p:cNvPr id="10" name="부제목 4">
            <a:extLst>
              <a:ext uri="{FF2B5EF4-FFF2-40B4-BE49-F238E27FC236}">
                <a16:creationId xmlns:a16="http://schemas.microsoft.com/office/drawing/2014/main" id="{C55782D0-CA54-4C0F-BA18-F69B6CCD5C8B}"/>
              </a:ext>
            </a:extLst>
          </p:cNvPr>
          <p:cNvSpPr txBox="1">
            <a:spLocks/>
          </p:cNvSpPr>
          <p:nvPr/>
        </p:nvSpPr>
        <p:spPr>
          <a:xfrm>
            <a:off x="7092280" y="5373216"/>
            <a:ext cx="2783842" cy="36971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dist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b="0" kern="1200">
                <a:ln w="15875">
                  <a:noFill/>
                </a:ln>
                <a:gradFill flip="none" rotWithShape="1">
                  <a:gsLst>
                    <a:gs pos="0">
                      <a:srgbClr val="FFFEFC"/>
                    </a:gs>
                    <a:gs pos="100000">
                      <a:srgbClr val="FCE28B">
                        <a:lumMod val="39000"/>
                        <a:lumOff val="61000"/>
                      </a:srgb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b="1" dirty="0"/>
              <a:t>201221082 </a:t>
            </a:r>
            <a:r>
              <a:rPr lang="ko-KR" altLang="en-US" b="1" dirty="0"/>
              <a:t>전건우</a:t>
            </a:r>
            <a:endParaRPr lang="en-US" altLang="ko-KR" b="1" dirty="0"/>
          </a:p>
          <a:p>
            <a:pPr algn="l"/>
            <a:r>
              <a:rPr lang="en-US" altLang="ko-KR" b="1" dirty="0"/>
              <a:t>201220954 </a:t>
            </a:r>
            <a:r>
              <a:rPr lang="ko-KR" altLang="en-US" b="1" dirty="0"/>
              <a:t>김성훈</a:t>
            </a:r>
            <a:endParaRPr lang="en-US" altLang="ko-KR" b="1" dirty="0"/>
          </a:p>
          <a:p>
            <a:pPr algn="l"/>
            <a:r>
              <a:rPr lang="en-US" altLang="ko-KR" b="1" dirty="0"/>
              <a:t>201221103 </a:t>
            </a:r>
            <a:r>
              <a:rPr lang="ko-KR" altLang="en-US" b="1" dirty="0"/>
              <a:t>이주한</a:t>
            </a:r>
          </a:p>
        </p:txBody>
      </p:sp>
    </p:spTree>
    <p:extLst>
      <p:ext uri="{BB962C8B-B14F-4D97-AF65-F5344CB8AC3E}">
        <p14:creationId xmlns:p14="http://schemas.microsoft.com/office/powerpoint/2010/main" val="25783543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미디어 프로젝트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10</a:t>
            </a:fld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b="1" dirty="0"/>
              <a:t>프로젝트소개</a:t>
            </a:r>
            <a:r>
              <a:rPr lang="en-US" altLang="ko-KR" dirty="0"/>
              <a:t> | </a:t>
            </a:r>
            <a:r>
              <a:rPr lang="ko-KR" altLang="en-US" dirty="0"/>
              <a:t>스테이지 구성</a:t>
            </a:r>
            <a:r>
              <a:rPr lang="en-US" altLang="ko-KR" dirty="0"/>
              <a:t>| </a:t>
            </a:r>
            <a:r>
              <a:rPr lang="ko-KR" altLang="en-US" dirty="0"/>
              <a:t>각 스테이지 설명</a:t>
            </a:r>
            <a:r>
              <a:rPr lang="en-US" altLang="ko-KR" dirty="0"/>
              <a:t> |Q&amp;A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1101891" y="1143322"/>
            <a:ext cx="6910740" cy="358775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STAGE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5076056" y="1028037"/>
            <a:ext cx="1944216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BC0637A-CE95-4CDA-8590-B01F11804177}"/>
              </a:ext>
            </a:extLst>
          </p:cNvPr>
          <p:cNvSpPr/>
          <p:nvPr/>
        </p:nvSpPr>
        <p:spPr>
          <a:xfrm>
            <a:off x="6771594" y="1465326"/>
            <a:ext cx="2200452" cy="2525263"/>
          </a:xfrm>
          <a:prstGeom prst="rect">
            <a:avLst/>
          </a:prstGeom>
          <a:solidFill>
            <a:schemeClr val="tx1">
              <a:lumMod val="75000"/>
              <a:lumOff val="25000"/>
              <a:alpha val="46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책상 위에 각각의 문제에 대한 힌트 제공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6B27FC6-21A3-4A68-936C-1DBDE107BB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469717"/>
            <a:ext cx="5498237" cy="237365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701E01E-A5E4-4563-9ADE-F19EBD8DE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7020" y="4334992"/>
            <a:ext cx="5264068" cy="2237173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C0637A-CE95-4CDA-8590-B01F11804177}"/>
              </a:ext>
            </a:extLst>
          </p:cNvPr>
          <p:cNvSpPr/>
          <p:nvPr/>
        </p:nvSpPr>
        <p:spPr>
          <a:xfrm>
            <a:off x="6751049" y="4346597"/>
            <a:ext cx="2069423" cy="2034731"/>
          </a:xfrm>
          <a:prstGeom prst="rect">
            <a:avLst/>
          </a:prstGeom>
          <a:solidFill>
            <a:schemeClr val="tx1">
              <a:lumMod val="75000"/>
              <a:lumOff val="25000"/>
              <a:alpha val="46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문제에 대한 답은 키보드를 통해 입력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34050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미디어 프로젝트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11</a:t>
            </a:fld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b="1" dirty="0"/>
              <a:t>프로젝트소개</a:t>
            </a:r>
            <a:r>
              <a:rPr lang="en-US" altLang="ko-KR" dirty="0"/>
              <a:t> | </a:t>
            </a:r>
            <a:r>
              <a:rPr lang="ko-KR" altLang="en-US" dirty="0"/>
              <a:t>스테이지 구성</a:t>
            </a:r>
            <a:r>
              <a:rPr lang="en-US" altLang="ko-KR" dirty="0"/>
              <a:t>| </a:t>
            </a:r>
            <a:r>
              <a:rPr lang="ko-KR" altLang="en-US" dirty="0"/>
              <a:t>각 스테이지 설명</a:t>
            </a:r>
            <a:r>
              <a:rPr lang="en-US" altLang="ko-KR" dirty="0"/>
              <a:t> |Q&amp;A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1101891" y="1143322"/>
            <a:ext cx="6910740" cy="358775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STAGE 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5076056" y="1028037"/>
            <a:ext cx="1944216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BC0637A-CE95-4CDA-8590-B01F11804177}"/>
              </a:ext>
            </a:extLst>
          </p:cNvPr>
          <p:cNvSpPr/>
          <p:nvPr/>
        </p:nvSpPr>
        <p:spPr>
          <a:xfrm>
            <a:off x="6771594" y="1465326"/>
            <a:ext cx="2200452" cy="2525263"/>
          </a:xfrm>
          <a:prstGeom prst="rect">
            <a:avLst/>
          </a:prstGeom>
          <a:solidFill>
            <a:schemeClr val="tx1">
              <a:lumMod val="75000"/>
              <a:lumOff val="25000"/>
              <a:alpha val="46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처음 스테이지가 시작하면 난폭한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원숭이가 등장함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C0637A-CE95-4CDA-8590-B01F11804177}"/>
              </a:ext>
            </a:extLst>
          </p:cNvPr>
          <p:cNvSpPr/>
          <p:nvPr/>
        </p:nvSpPr>
        <p:spPr>
          <a:xfrm>
            <a:off x="6751049" y="4346597"/>
            <a:ext cx="2220997" cy="2034731"/>
          </a:xfrm>
          <a:prstGeom prst="rect">
            <a:avLst/>
          </a:prstGeom>
          <a:solidFill>
            <a:schemeClr val="tx1">
              <a:lumMod val="75000"/>
              <a:lumOff val="25000"/>
              <a:alpha val="46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>
                <a:latin typeface="HY헤드라인M" panose="02030600000101010101" pitchFamily="18" charset="-127"/>
                <a:ea typeface="HY헤드라인M" panose="02030600000101010101" pitchFamily="18" charset="-127"/>
              </a:rPr>
              <a:t>일정 거리가 되면 추적을 시작한 후 플레이어를 공격하기 시작함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3282A96-B189-41FA-BA98-C3CF07F87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2565" y="1585631"/>
            <a:ext cx="5122913" cy="2284652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CB574D2-348C-428E-80ED-AF7C533CF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6751" y="4159600"/>
            <a:ext cx="5122913" cy="228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7196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미디어 프로젝트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12</a:t>
            </a:fld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b="1" dirty="0"/>
              <a:t>프로젝트소개</a:t>
            </a:r>
            <a:r>
              <a:rPr lang="en-US" altLang="ko-KR" dirty="0"/>
              <a:t> | </a:t>
            </a:r>
            <a:r>
              <a:rPr lang="ko-KR" altLang="en-US" dirty="0"/>
              <a:t>스테이지 구성</a:t>
            </a:r>
            <a:r>
              <a:rPr lang="en-US" altLang="ko-KR" dirty="0"/>
              <a:t>| </a:t>
            </a:r>
            <a:r>
              <a:rPr lang="ko-KR" altLang="en-US" dirty="0"/>
              <a:t>각 스테이지 설명</a:t>
            </a:r>
            <a:r>
              <a:rPr lang="en-US" altLang="ko-KR" dirty="0"/>
              <a:t> |Q&amp;A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1101891" y="1143322"/>
            <a:ext cx="6910740" cy="358775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STAGE 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5076056" y="1028037"/>
            <a:ext cx="1944216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BC0637A-CE95-4CDA-8590-B01F11804177}"/>
              </a:ext>
            </a:extLst>
          </p:cNvPr>
          <p:cNvSpPr/>
          <p:nvPr/>
        </p:nvSpPr>
        <p:spPr>
          <a:xfrm>
            <a:off x="1134253" y="4128265"/>
            <a:ext cx="5122913" cy="2034731"/>
          </a:xfrm>
          <a:prstGeom prst="rect">
            <a:avLst/>
          </a:prstGeom>
          <a:solidFill>
            <a:schemeClr val="tx1">
              <a:lumMod val="75000"/>
              <a:lumOff val="25000"/>
              <a:alpha val="46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좌측 상단에 플레이어의 피가 있으며 피가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0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이 되는 순간 스테이지 종료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우측 상단에 몬스터의 피가 있으며 몬스터는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죽을때마다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열쇠를 떨어뜨림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CB574D2-348C-428E-80ED-AF7C533CF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253" y="1617381"/>
            <a:ext cx="5122913" cy="228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083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미디어 프로젝트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13</a:t>
            </a:fld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b="1" dirty="0"/>
              <a:t>프로젝트소개</a:t>
            </a:r>
            <a:r>
              <a:rPr lang="en-US" altLang="ko-KR" dirty="0"/>
              <a:t> | </a:t>
            </a:r>
            <a:r>
              <a:rPr lang="ko-KR" altLang="en-US" dirty="0"/>
              <a:t>스테이지 구성</a:t>
            </a:r>
            <a:r>
              <a:rPr lang="en-US" altLang="ko-KR" dirty="0"/>
              <a:t>| </a:t>
            </a:r>
            <a:r>
              <a:rPr lang="ko-KR" altLang="en-US" dirty="0"/>
              <a:t>각 스테이지 설명</a:t>
            </a:r>
            <a:r>
              <a:rPr lang="en-US" altLang="ko-KR" dirty="0"/>
              <a:t> |Q&amp;A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1101891" y="1143322"/>
            <a:ext cx="6910740" cy="358775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STAGE 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5076056" y="1028037"/>
            <a:ext cx="1944216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617381"/>
            <a:ext cx="4223142" cy="201102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12" y="3953877"/>
            <a:ext cx="4206890" cy="207963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C0637A-CE95-4CDA-8590-B01F11804177}"/>
              </a:ext>
            </a:extLst>
          </p:cNvPr>
          <p:cNvSpPr/>
          <p:nvPr/>
        </p:nvSpPr>
        <p:spPr>
          <a:xfrm>
            <a:off x="5004049" y="1502097"/>
            <a:ext cx="3960440" cy="2034731"/>
          </a:xfrm>
          <a:prstGeom prst="rect">
            <a:avLst/>
          </a:prstGeom>
          <a:solidFill>
            <a:schemeClr val="tx1">
              <a:lumMod val="75000"/>
              <a:lumOff val="25000"/>
              <a:alpha val="46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총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개의 문이 있으며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개의 문만 열린다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열리는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문앞에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가까이 가면 문이 열리고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스테이지 종료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3161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미디어 프로젝트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14</a:t>
            </a:fld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b="1" dirty="0"/>
              <a:t>프로젝트소개</a:t>
            </a:r>
            <a:r>
              <a:rPr lang="en-US" altLang="ko-KR" dirty="0"/>
              <a:t> | </a:t>
            </a:r>
            <a:r>
              <a:rPr lang="ko-KR" altLang="en-US" dirty="0"/>
              <a:t>스테이지 구성</a:t>
            </a:r>
            <a:r>
              <a:rPr lang="en-US" altLang="ko-KR" dirty="0"/>
              <a:t>| </a:t>
            </a:r>
            <a:r>
              <a:rPr lang="ko-KR" altLang="en-US" dirty="0"/>
              <a:t>각 스테이지 설명</a:t>
            </a:r>
            <a:r>
              <a:rPr lang="en-US" altLang="ko-KR" dirty="0"/>
              <a:t> |Q&amp;A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1101891" y="1143322"/>
            <a:ext cx="6910740" cy="358775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STAGE 3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5076056" y="1028037"/>
            <a:ext cx="1944216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617381"/>
            <a:ext cx="4223142" cy="201102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12" y="3953877"/>
            <a:ext cx="4206890" cy="2079633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C0637A-CE95-4CDA-8590-B01F11804177}"/>
              </a:ext>
            </a:extLst>
          </p:cNvPr>
          <p:cNvSpPr/>
          <p:nvPr/>
        </p:nvSpPr>
        <p:spPr>
          <a:xfrm>
            <a:off x="5004049" y="1502097"/>
            <a:ext cx="3960440" cy="2034731"/>
          </a:xfrm>
          <a:prstGeom prst="rect">
            <a:avLst/>
          </a:prstGeom>
          <a:solidFill>
            <a:schemeClr val="tx1">
              <a:lumMod val="75000"/>
              <a:lumOff val="25000"/>
              <a:alpha val="46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총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개의 문이 있으며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1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개의 문만 열린다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열리는 </a:t>
            </a:r>
            <a:r>
              <a:rPr lang="ko-KR" altLang="en-US" dirty="0" err="1">
                <a:latin typeface="HY헤드라인M" panose="02030600000101010101" pitchFamily="18" charset="-127"/>
                <a:ea typeface="HY헤드라인M" panose="02030600000101010101" pitchFamily="18" charset="-127"/>
              </a:rPr>
              <a:t>문앞에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가까이 가면 문이 열리고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스테이지 종료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135722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미디어 프로젝트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15</a:t>
            </a:fld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b="1" dirty="0"/>
              <a:t>프로젝트소개</a:t>
            </a:r>
            <a:r>
              <a:rPr lang="en-US" altLang="ko-KR" dirty="0"/>
              <a:t> | </a:t>
            </a:r>
            <a:r>
              <a:rPr lang="ko-KR" altLang="en-US" dirty="0"/>
              <a:t>스테이지 구성</a:t>
            </a:r>
            <a:r>
              <a:rPr lang="en-US" altLang="ko-KR" dirty="0"/>
              <a:t>| </a:t>
            </a:r>
            <a:r>
              <a:rPr lang="ko-KR" altLang="en-US" dirty="0"/>
              <a:t>각 스테이지 설명</a:t>
            </a:r>
            <a:r>
              <a:rPr lang="en-US" altLang="ko-KR" dirty="0"/>
              <a:t> |Q&amp;A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1101891" y="1143322"/>
            <a:ext cx="6910740" cy="358775"/>
          </a:xfrm>
        </p:spPr>
        <p:txBody>
          <a:bodyPr/>
          <a:lstStyle/>
          <a:p>
            <a:r>
              <a:rPr lang="ko-KR" altLang="en-US" dirty="0">
                <a:solidFill>
                  <a:schemeClr val="bg1"/>
                </a:solidFill>
              </a:rPr>
              <a:t>추가 설명</a:t>
            </a:r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5076056" y="1028037"/>
            <a:ext cx="1944216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C0637A-CE95-4CDA-8590-B01F11804177}"/>
              </a:ext>
            </a:extLst>
          </p:cNvPr>
          <p:cNvSpPr/>
          <p:nvPr/>
        </p:nvSpPr>
        <p:spPr>
          <a:xfrm>
            <a:off x="5366372" y="2275842"/>
            <a:ext cx="3307800" cy="3602657"/>
          </a:xfrm>
          <a:prstGeom prst="rect">
            <a:avLst/>
          </a:prstGeom>
          <a:solidFill>
            <a:schemeClr val="tx1">
              <a:lumMod val="75000"/>
              <a:lumOff val="25000"/>
              <a:alpha val="46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각각의 스테이지를 클리어하면 긴 복도를 통해 다음 스테이지로 이동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891" y="1502097"/>
            <a:ext cx="3842862" cy="257507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9463" y="4149080"/>
            <a:ext cx="3845289" cy="249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6152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미디어 프로젝트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16</a:t>
            </a:fld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b="1" dirty="0"/>
              <a:t>프로젝트소개</a:t>
            </a:r>
            <a:r>
              <a:rPr lang="en-US" altLang="ko-KR" dirty="0"/>
              <a:t> | </a:t>
            </a:r>
            <a:r>
              <a:rPr lang="ko-KR" altLang="en-US" dirty="0"/>
              <a:t>스테이지 구성</a:t>
            </a:r>
            <a:r>
              <a:rPr lang="en-US" altLang="ko-KR" dirty="0"/>
              <a:t>| </a:t>
            </a:r>
            <a:r>
              <a:rPr lang="ko-KR" altLang="en-US" dirty="0"/>
              <a:t>각 스테이지 설명</a:t>
            </a:r>
            <a:r>
              <a:rPr lang="en-US" altLang="ko-KR" dirty="0"/>
              <a:t> |Q&amp;A</a:t>
            </a:r>
            <a:endParaRPr lang="ko-KR" altLang="en-US" dirty="0"/>
          </a:p>
          <a:p>
            <a:endParaRPr lang="ko-KR" altLang="en-US" dirty="0"/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 flipH="1">
            <a:off x="7388646" y="1028037"/>
            <a:ext cx="567730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2BE29C0-49B3-4ECD-B4EE-94AF5070E937}"/>
              </a:ext>
            </a:extLst>
          </p:cNvPr>
          <p:cNvSpPr txBox="1"/>
          <p:nvPr/>
        </p:nvSpPr>
        <p:spPr>
          <a:xfrm>
            <a:off x="3095164" y="2636912"/>
            <a:ext cx="37931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600" dirty="0">
                <a:gradFill>
                  <a:gsLst>
                    <a:gs pos="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95000"/>
                      </a:schemeClr>
                    </a:gs>
                  </a:gsLst>
                  <a:lin ang="5400000" scaled="1"/>
                </a:gradFill>
                <a:latin typeface="HY헤드라인M" panose="02030600000101010101" pitchFamily="18" charset="-127"/>
                <a:ea typeface="HY헤드라인M" panose="02030600000101010101" pitchFamily="18" charset="-127"/>
              </a:rPr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6728661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내용 개체 틀 3"/>
          <p:cNvSpPr>
            <a:spLocks noGrp="1"/>
          </p:cNvSpPr>
          <p:nvPr>
            <p:ph idx="1"/>
          </p:nvPr>
        </p:nvSpPr>
        <p:spPr>
          <a:xfrm>
            <a:off x="3530476" y="2276872"/>
            <a:ext cx="2078316" cy="2780134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ko-KR" altLang="en-US" sz="1100" spc="300" dirty="0"/>
              <a:t>프로젝트 소개</a:t>
            </a:r>
            <a:endParaRPr lang="en-US" altLang="ko-KR" sz="1100" spc="300" dirty="0"/>
          </a:p>
          <a:p>
            <a:pPr>
              <a:lnSpc>
                <a:spcPct val="200000"/>
              </a:lnSpc>
            </a:pPr>
            <a:r>
              <a:rPr lang="ko-KR" altLang="en-US" sz="1100" spc="300" dirty="0"/>
              <a:t>스테이지구성</a:t>
            </a:r>
            <a:endParaRPr lang="en-US" altLang="ko-KR" sz="1100" spc="300" dirty="0"/>
          </a:p>
          <a:p>
            <a:pPr>
              <a:lnSpc>
                <a:spcPct val="200000"/>
              </a:lnSpc>
            </a:pPr>
            <a:r>
              <a:rPr lang="ko-KR" altLang="en-US" sz="1100" spc="300" dirty="0"/>
              <a:t>각 스테이지설명</a:t>
            </a:r>
            <a:endParaRPr lang="en-US" altLang="ko-KR" sz="1100" spc="300" dirty="0"/>
          </a:p>
          <a:p>
            <a:pPr>
              <a:lnSpc>
                <a:spcPct val="200000"/>
              </a:lnSpc>
            </a:pPr>
            <a:r>
              <a:rPr lang="en-US" altLang="ko-KR" sz="1100" spc="300" dirty="0"/>
              <a:t>Q&amp;A</a:t>
            </a: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dist"/>
            <a:r>
              <a:rPr lang="en-US" altLang="ko-KR" dirty="0"/>
              <a:t>VR</a:t>
            </a:r>
            <a:r>
              <a:rPr lang="ko-KR" altLang="en-US" dirty="0"/>
              <a:t> 방탈출게임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3530476" y="1931282"/>
            <a:ext cx="2078316" cy="474662"/>
          </a:xfrm>
        </p:spPr>
        <p:txBody>
          <a:bodyPr/>
          <a:lstStyle/>
          <a:p>
            <a:pPr marL="0" indent="0" algn="dist">
              <a:buNone/>
            </a:pPr>
            <a:r>
              <a:rPr lang="en-US" altLang="ko-KR" b="1" dirty="0">
                <a:gradFill flip="none" rotWithShape="1">
                  <a:gsLst>
                    <a:gs pos="31000">
                      <a:srgbClr val="543B5B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</a:rPr>
              <a:t>INDEX</a:t>
            </a:r>
            <a:endParaRPr lang="ko-KR" altLang="en-US" b="1" dirty="0">
              <a:gradFill flip="none" rotWithShape="1">
                <a:gsLst>
                  <a:gs pos="31000">
                    <a:srgbClr val="543B5B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456291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미디어 프로젝트</a:t>
            </a:r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3</a:t>
            </a:fld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/>
        <p:txBody>
          <a:bodyPr anchor="ctr"/>
          <a:lstStyle/>
          <a:p>
            <a:pPr algn="dist"/>
            <a:r>
              <a:rPr lang="ko-KR" altLang="en-US" b="1" dirty="0">
                <a:latin typeface="+mn-lt"/>
              </a:rPr>
              <a:t>프로젝트소개</a:t>
            </a:r>
            <a:r>
              <a:rPr lang="en-US" altLang="ko-KR" sz="800" dirty="0">
                <a:latin typeface="+mn-lt"/>
              </a:rPr>
              <a:t> | </a:t>
            </a:r>
            <a:r>
              <a:rPr lang="ko-KR" altLang="en-US" sz="800" dirty="0">
                <a:latin typeface="+mn-lt"/>
              </a:rPr>
              <a:t>스테이지 구성</a:t>
            </a:r>
            <a:r>
              <a:rPr lang="en-US" altLang="ko-KR" sz="800" dirty="0">
                <a:latin typeface="+mn-lt"/>
              </a:rPr>
              <a:t>| </a:t>
            </a:r>
            <a:r>
              <a:rPr lang="ko-KR" altLang="en-US" sz="800" dirty="0">
                <a:latin typeface="+mn-lt"/>
              </a:rPr>
              <a:t>각 스테이지 설명</a:t>
            </a:r>
            <a:r>
              <a:rPr lang="en-US" altLang="ko-KR" sz="800" dirty="0">
                <a:latin typeface="+mn-lt"/>
              </a:rPr>
              <a:t> |Q&amp;A</a:t>
            </a:r>
            <a:endParaRPr lang="ko-KR" altLang="en-US" sz="800" dirty="0">
              <a:latin typeface="+mn-lt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1123950" y="1124744"/>
            <a:ext cx="6896100" cy="5400600"/>
          </a:xfrm>
          <a:solidFill>
            <a:schemeClr val="lt1">
              <a:alpha val="92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08000" tIns="180000" rIns="108000" bIns="180000" rtlCol="0" anchor="t">
            <a:normAutofit/>
          </a:bodyPr>
          <a:lstStyle/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algn="r"/>
            <a:r>
              <a:rPr lang="en-US" altLang="ko-KR" sz="1100" dirty="0"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ea"/>
              </a:rPr>
              <a:t>·</a:t>
            </a: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109310" y="1270510"/>
            <a:ext cx="6910740" cy="358775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altLang="ko-KR" sz="2000" spc="300" dirty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31000">
                      <a:srgbClr val="382F52"/>
                    </a:gs>
                    <a:gs pos="100000">
                      <a:srgbClr val="543B5B">
                        <a:lumMod val="70000"/>
                        <a:lumOff val="30000"/>
                      </a:srgbClr>
                    </a:gs>
                  </a:gsLst>
                  <a:lin ang="2700000" scaled="1"/>
                  <a:tileRect/>
                </a:gradFill>
                <a:latin typeface="+mn-lt"/>
              </a:rPr>
              <a:t>VR </a:t>
            </a:r>
            <a:r>
              <a:rPr lang="ko-KR" altLang="en-US" sz="2000" spc="300" dirty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31000">
                      <a:srgbClr val="382F52"/>
                    </a:gs>
                    <a:gs pos="100000">
                      <a:srgbClr val="543B5B">
                        <a:lumMod val="70000"/>
                        <a:lumOff val="30000"/>
                      </a:srgbClr>
                    </a:gs>
                  </a:gsLst>
                  <a:lin ang="2700000" scaled="1"/>
                  <a:tileRect/>
                </a:gradFill>
                <a:latin typeface="+mn-lt"/>
              </a:rPr>
              <a:t>방탈출게임</a:t>
            </a:r>
          </a:p>
        </p:txBody>
      </p:sp>
      <p:cxnSp>
        <p:nvCxnSpPr>
          <p:cNvPr id="15" name="직선 연결선 14"/>
          <p:cNvCxnSpPr>
            <a:cxnSpLocks/>
          </p:cNvCxnSpPr>
          <p:nvPr/>
        </p:nvCxnSpPr>
        <p:spPr>
          <a:xfrm flipV="1">
            <a:off x="1187624" y="1028037"/>
            <a:ext cx="1368152" cy="9942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23950" y="1739412"/>
            <a:ext cx="6896100" cy="0"/>
          </a:xfrm>
          <a:prstGeom prst="line">
            <a:avLst/>
          </a:prstGeom>
          <a:ln w="9525" cap="rnd" cmpd="sng">
            <a:solidFill>
              <a:srgbClr val="854C67"/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26"/>
          <p:cNvSpPr txBox="1">
            <a:spLocks/>
          </p:cNvSpPr>
          <p:nvPr/>
        </p:nvSpPr>
        <p:spPr>
          <a:xfrm>
            <a:off x="1583293" y="2032398"/>
            <a:ext cx="4878791" cy="248840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2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ko-KR" sz="1600" dirty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31000">
                      <a:srgbClr val="382F52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lt"/>
              </a:rPr>
              <a:t>HMD </a:t>
            </a:r>
            <a:r>
              <a:rPr lang="ko-KR" altLang="en-US" sz="1600" dirty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31000">
                      <a:srgbClr val="382F52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lt"/>
              </a:rPr>
              <a:t>기반의 모바일 </a:t>
            </a:r>
            <a:r>
              <a:rPr lang="en-US" altLang="ko-KR" sz="1600" dirty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31000">
                      <a:srgbClr val="382F52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lt"/>
              </a:rPr>
              <a:t>VR </a:t>
            </a:r>
            <a:r>
              <a:rPr lang="ko-KR" altLang="en-US" sz="1600" dirty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31000">
                      <a:srgbClr val="382F52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lt"/>
              </a:rPr>
              <a:t>게임개발</a:t>
            </a:r>
            <a:endParaRPr lang="en-US" altLang="ko-KR" sz="1600" dirty="0">
              <a:ln w="15875">
                <a:solidFill>
                  <a:schemeClr val="bg1">
                    <a:alpha val="0"/>
                  </a:schemeClr>
                </a:solidFill>
              </a:ln>
              <a:gradFill flip="none" rotWithShape="1">
                <a:gsLst>
                  <a:gs pos="31000">
                    <a:srgbClr val="382F52"/>
                  </a:gs>
                  <a:gs pos="100000">
                    <a:srgbClr val="543B5B"/>
                  </a:gs>
                </a:gsLst>
                <a:lin ang="2700000" scaled="1"/>
                <a:tileRect/>
              </a:gradFill>
              <a:latin typeface="+mn-lt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31000">
                      <a:srgbClr val="382F52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lt"/>
              </a:rPr>
              <a:t>장르 </a:t>
            </a:r>
            <a:r>
              <a:rPr lang="en-US" altLang="ko-KR" sz="1600" dirty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31000">
                      <a:srgbClr val="382F52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lt"/>
              </a:rPr>
              <a:t>: 1</a:t>
            </a:r>
            <a:r>
              <a:rPr lang="ko-KR" altLang="en-US" sz="1600" dirty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31000">
                      <a:srgbClr val="382F52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lt"/>
              </a:rPr>
              <a:t>인칭 생존</a:t>
            </a:r>
            <a:r>
              <a:rPr lang="en-US" altLang="ko-KR" sz="1600" dirty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31000">
                      <a:srgbClr val="382F52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lt"/>
              </a:rPr>
              <a:t>, </a:t>
            </a:r>
            <a:r>
              <a:rPr lang="ko-KR" altLang="en-US" sz="1600" dirty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31000">
                      <a:srgbClr val="382F52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lt"/>
              </a:rPr>
              <a:t>추리</a:t>
            </a:r>
            <a:r>
              <a:rPr lang="en-US" altLang="ko-KR" sz="1600" dirty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31000">
                      <a:srgbClr val="382F52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lt"/>
              </a:rPr>
              <a:t>, </a:t>
            </a:r>
            <a:r>
              <a:rPr lang="ko-KR" altLang="en-US" sz="1600" dirty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31000">
                      <a:srgbClr val="382F52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lt"/>
              </a:rPr>
              <a:t>퍼즐게임</a:t>
            </a:r>
            <a:endParaRPr lang="en-US" altLang="ko-KR" sz="1600" dirty="0">
              <a:ln w="15875">
                <a:solidFill>
                  <a:schemeClr val="bg1">
                    <a:alpha val="0"/>
                  </a:schemeClr>
                </a:solidFill>
              </a:ln>
              <a:gradFill flip="none" rotWithShape="1">
                <a:gsLst>
                  <a:gs pos="31000">
                    <a:srgbClr val="382F52"/>
                  </a:gs>
                  <a:gs pos="100000">
                    <a:srgbClr val="543B5B"/>
                  </a:gs>
                </a:gsLst>
                <a:lin ang="2700000" scaled="1"/>
                <a:tileRect/>
              </a:gradFill>
              <a:latin typeface="+mn-lt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flipH="1">
            <a:off x="1403648" y="2087416"/>
            <a:ext cx="112019" cy="209427"/>
          </a:xfrm>
          <a:prstGeom prst="line">
            <a:avLst/>
          </a:prstGeom>
          <a:ln w="19050" cap="rnd" cmpd="sng">
            <a:solidFill>
              <a:srgbClr val="130B30">
                <a:alpha val="87000"/>
              </a:srgb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655862" y="2742020"/>
            <a:ext cx="18002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텍스트 개체 틀 26">
            <a:extLst>
              <a:ext uri="{FF2B5EF4-FFF2-40B4-BE49-F238E27FC236}">
                <a16:creationId xmlns:a16="http://schemas.microsoft.com/office/drawing/2014/main" id="{54388233-D85A-443D-990B-5A149589C653}"/>
              </a:ext>
            </a:extLst>
          </p:cNvPr>
          <p:cNvSpPr txBox="1">
            <a:spLocks/>
          </p:cNvSpPr>
          <p:nvPr/>
        </p:nvSpPr>
        <p:spPr>
          <a:xfrm>
            <a:off x="1719114" y="2069232"/>
            <a:ext cx="2861270" cy="76312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2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00000"/>
              </a:lnSpc>
            </a:pPr>
            <a:r>
              <a:rPr lang="ko-KR" altLang="en-US" sz="3200" dirty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31000">
                      <a:srgbClr val="382F52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lt"/>
              </a:rPr>
              <a:t>프로젝트 기획</a:t>
            </a:r>
            <a:endParaRPr lang="en-US" altLang="ko-KR" sz="3200" dirty="0">
              <a:ln w="15875">
                <a:solidFill>
                  <a:schemeClr val="bg1">
                    <a:alpha val="0"/>
                  </a:schemeClr>
                </a:solidFill>
              </a:ln>
              <a:gradFill flip="none" rotWithShape="1">
                <a:gsLst>
                  <a:gs pos="31000">
                    <a:srgbClr val="382F52"/>
                  </a:gs>
                  <a:gs pos="100000">
                    <a:srgbClr val="543B5B"/>
                  </a:gs>
                </a:gsLst>
                <a:lin ang="2700000" scaled="1"/>
                <a:tileRect/>
              </a:gradFill>
              <a:latin typeface="+mn-lt"/>
            </a:endParaRPr>
          </a:p>
          <a:p>
            <a:pPr algn="dist">
              <a:lnSpc>
                <a:spcPct val="30000"/>
              </a:lnSpc>
            </a:pPr>
            <a:endParaRPr lang="en-US" altLang="ko-KR" sz="1000" dirty="0">
              <a:ln w="15875">
                <a:solidFill>
                  <a:schemeClr val="bg1">
                    <a:alpha val="0"/>
                  </a:schemeClr>
                </a:solidFill>
              </a:ln>
              <a:gradFill flip="none" rotWithShape="1">
                <a:gsLst>
                  <a:gs pos="31000">
                    <a:srgbClr val="382F52"/>
                  </a:gs>
                  <a:gs pos="100000">
                    <a:srgbClr val="543B5B"/>
                  </a:gs>
                </a:gsLst>
                <a:lin ang="2700000" scaled="1"/>
                <a:tileRect/>
              </a:gradFill>
              <a:latin typeface="+mn-lt"/>
            </a:endParaRPr>
          </a:p>
        </p:txBody>
      </p:sp>
      <p:sp>
        <p:nvSpPr>
          <p:cNvPr id="18" name="AutoShape 2" descr="삼성VR에 대한 이미지 검색결과">
            <a:extLst>
              <a:ext uri="{FF2B5EF4-FFF2-40B4-BE49-F238E27FC236}">
                <a16:creationId xmlns:a16="http://schemas.microsoft.com/office/drawing/2014/main" id="{6809FDDD-C7D4-4496-9CC3-4E0011C832B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BE629B51-B06A-46B0-9E49-11CBFE733E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957" y="3825044"/>
            <a:ext cx="2986403" cy="250459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09088709-91A7-4CA1-B97E-82751B320A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3809216"/>
            <a:ext cx="3320752" cy="2572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58733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미디어 프로젝트</a:t>
            </a:r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4</a:t>
            </a:fld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/>
        <p:txBody>
          <a:bodyPr anchor="ctr"/>
          <a:lstStyle/>
          <a:p>
            <a:pPr algn="dist"/>
            <a:r>
              <a:rPr lang="ko-KR" altLang="en-US" b="1" dirty="0">
                <a:latin typeface="+mn-lt"/>
              </a:rPr>
              <a:t>프로젝트소개</a:t>
            </a:r>
            <a:r>
              <a:rPr lang="en-US" altLang="ko-KR" sz="800" dirty="0">
                <a:latin typeface="+mn-lt"/>
              </a:rPr>
              <a:t> | </a:t>
            </a:r>
            <a:r>
              <a:rPr lang="ko-KR" altLang="en-US" sz="800" dirty="0">
                <a:latin typeface="+mn-lt"/>
              </a:rPr>
              <a:t>스테이지 구성</a:t>
            </a:r>
            <a:r>
              <a:rPr lang="en-US" altLang="ko-KR" sz="800" dirty="0">
                <a:latin typeface="+mn-lt"/>
              </a:rPr>
              <a:t>| </a:t>
            </a:r>
            <a:r>
              <a:rPr lang="ko-KR" altLang="en-US" sz="800" dirty="0">
                <a:latin typeface="+mn-lt"/>
              </a:rPr>
              <a:t>각 스테이지 설명</a:t>
            </a:r>
            <a:r>
              <a:rPr lang="en-US" altLang="ko-KR" sz="800" dirty="0">
                <a:latin typeface="+mn-lt"/>
              </a:rPr>
              <a:t> |Q&amp;A</a:t>
            </a:r>
            <a:endParaRPr lang="ko-KR" altLang="en-US" sz="800" dirty="0">
              <a:latin typeface="+mn-lt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1123950" y="1124744"/>
            <a:ext cx="6896100" cy="5400600"/>
          </a:xfrm>
          <a:solidFill>
            <a:schemeClr val="lt1">
              <a:alpha val="92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08000" tIns="180000" rIns="108000" bIns="180000" rtlCol="0" anchor="t">
            <a:normAutofit/>
          </a:bodyPr>
          <a:lstStyle/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algn="r"/>
            <a:r>
              <a:rPr lang="en-US" altLang="ko-KR" sz="1100" dirty="0"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ea"/>
              </a:rPr>
              <a:t>·</a:t>
            </a: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109310" y="1270510"/>
            <a:ext cx="6910740" cy="358775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altLang="ko-KR" sz="2000" spc="300" dirty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31000">
                      <a:srgbClr val="382F52"/>
                    </a:gs>
                    <a:gs pos="100000">
                      <a:srgbClr val="543B5B">
                        <a:lumMod val="70000"/>
                        <a:lumOff val="30000"/>
                      </a:srgbClr>
                    </a:gs>
                  </a:gsLst>
                  <a:lin ang="2700000" scaled="1"/>
                  <a:tileRect/>
                </a:gradFill>
                <a:latin typeface="+mn-lt"/>
              </a:rPr>
              <a:t>VR </a:t>
            </a:r>
            <a:r>
              <a:rPr lang="ko-KR" altLang="en-US" sz="2000" spc="300" dirty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31000">
                      <a:srgbClr val="382F52"/>
                    </a:gs>
                    <a:gs pos="100000">
                      <a:srgbClr val="543B5B">
                        <a:lumMod val="70000"/>
                        <a:lumOff val="30000"/>
                      </a:srgbClr>
                    </a:gs>
                  </a:gsLst>
                  <a:lin ang="2700000" scaled="1"/>
                  <a:tileRect/>
                </a:gradFill>
                <a:latin typeface="+mn-lt"/>
              </a:rPr>
              <a:t>방탈출게임</a:t>
            </a:r>
          </a:p>
        </p:txBody>
      </p:sp>
      <p:cxnSp>
        <p:nvCxnSpPr>
          <p:cNvPr id="15" name="직선 연결선 14"/>
          <p:cNvCxnSpPr>
            <a:cxnSpLocks/>
          </p:cNvCxnSpPr>
          <p:nvPr/>
        </p:nvCxnSpPr>
        <p:spPr>
          <a:xfrm flipV="1">
            <a:off x="1187624" y="1028037"/>
            <a:ext cx="1368152" cy="9942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23950" y="1739412"/>
            <a:ext cx="6896100" cy="0"/>
          </a:xfrm>
          <a:prstGeom prst="line">
            <a:avLst/>
          </a:prstGeom>
          <a:ln w="9525" cap="rnd" cmpd="sng">
            <a:solidFill>
              <a:srgbClr val="854C67"/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26"/>
          <p:cNvSpPr txBox="1">
            <a:spLocks/>
          </p:cNvSpPr>
          <p:nvPr/>
        </p:nvSpPr>
        <p:spPr>
          <a:xfrm>
            <a:off x="1655862" y="2919123"/>
            <a:ext cx="4878791" cy="248840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2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endParaRPr lang="en-US" altLang="ko-KR" sz="1600" dirty="0">
              <a:ln w="15875">
                <a:solidFill>
                  <a:schemeClr val="bg1">
                    <a:alpha val="0"/>
                  </a:schemeClr>
                </a:solidFill>
              </a:ln>
              <a:gradFill flip="none" rotWithShape="1">
                <a:gsLst>
                  <a:gs pos="31000">
                    <a:srgbClr val="382F52"/>
                  </a:gs>
                  <a:gs pos="100000">
                    <a:srgbClr val="543B5B"/>
                  </a:gs>
                </a:gsLst>
                <a:lin ang="2700000" scaled="1"/>
                <a:tileRect/>
              </a:gradFill>
              <a:latin typeface="+mn-lt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flipH="1">
            <a:off x="1403648" y="2087416"/>
            <a:ext cx="112019" cy="209427"/>
          </a:xfrm>
          <a:prstGeom prst="line">
            <a:avLst/>
          </a:prstGeom>
          <a:ln w="19050" cap="rnd" cmpd="sng">
            <a:solidFill>
              <a:srgbClr val="130B30">
                <a:alpha val="87000"/>
              </a:srgb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655862" y="2742020"/>
            <a:ext cx="18002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텍스트 개체 틀 26">
            <a:extLst>
              <a:ext uri="{FF2B5EF4-FFF2-40B4-BE49-F238E27FC236}">
                <a16:creationId xmlns:a16="http://schemas.microsoft.com/office/drawing/2014/main" id="{54388233-D85A-443D-990B-5A149589C653}"/>
              </a:ext>
            </a:extLst>
          </p:cNvPr>
          <p:cNvSpPr txBox="1">
            <a:spLocks/>
          </p:cNvSpPr>
          <p:nvPr/>
        </p:nvSpPr>
        <p:spPr>
          <a:xfrm>
            <a:off x="1719114" y="2069232"/>
            <a:ext cx="2861270" cy="76312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2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3200" dirty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31000">
                      <a:srgbClr val="382F52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lt"/>
              </a:rPr>
              <a:t>개발환경</a:t>
            </a:r>
            <a:endParaRPr lang="en-US" altLang="ko-KR" sz="1000" dirty="0">
              <a:ln w="15875">
                <a:solidFill>
                  <a:schemeClr val="bg1">
                    <a:alpha val="0"/>
                  </a:schemeClr>
                </a:solidFill>
              </a:ln>
              <a:gradFill flip="none" rotWithShape="1">
                <a:gsLst>
                  <a:gs pos="31000">
                    <a:srgbClr val="382F52"/>
                  </a:gs>
                  <a:gs pos="100000">
                    <a:srgbClr val="543B5B"/>
                  </a:gs>
                </a:gsLst>
                <a:lin ang="2700000" scaled="1"/>
                <a:tileRect/>
              </a:gradFill>
              <a:latin typeface="+mn-lt"/>
            </a:endParaRPr>
          </a:p>
        </p:txBody>
      </p:sp>
      <p:pic>
        <p:nvPicPr>
          <p:cNvPr id="3" name="그림 2" descr="다리미이(가) 표시된 사진&#10;&#10;높은 신뢰도로 생성된 설명">
            <a:extLst>
              <a:ext uri="{FF2B5EF4-FFF2-40B4-BE49-F238E27FC236}">
                <a16:creationId xmlns:a16="http://schemas.microsoft.com/office/drawing/2014/main" id="{2A37A57F-1774-4E68-8160-8C12C5B660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3164" y="3788029"/>
            <a:ext cx="2232188" cy="1407305"/>
          </a:xfrm>
          <a:prstGeom prst="rect">
            <a:avLst/>
          </a:prstGeom>
        </p:spPr>
      </p:pic>
      <p:sp>
        <p:nvSpPr>
          <p:cNvPr id="18" name="텍스트 개체 틀 26">
            <a:extLst>
              <a:ext uri="{FF2B5EF4-FFF2-40B4-BE49-F238E27FC236}">
                <a16:creationId xmlns:a16="http://schemas.microsoft.com/office/drawing/2014/main" id="{E57E9B14-3A80-4B4A-BB4F-E917A659FE72}"/>
              </a:ext>
            </a:extLst>
          </p:cNvPr>
          <p:cNvSpPr txBox="1">
            <a:spLocks/>
          </p:cNvSpPr>
          <p:nvPr/>
        </p:nvSpPr>
        <p:spPr>
          <a:xfrm>
            <a:off x="1306728" y="1916515"/>
            <a:ext cx="4878791" cy="248840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2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31000">
                      <a:srgbClr val="382F52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lt"/>
              </a:rPr>
              <a:t>필요 하드웨어 </a:t>
            </a:r>
            <a:r>
              <a:rPr lang="en-US" altLang="ko-KR" sz="1600" dirty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31000">
                      <a:srgbClr val="382F52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lt"/>
              </a:rPr>
              <a:t>: </a:t>
            </a:r>
            <a:r>
              <a:rPr lang="ko-KR" altLang="en-US" sz="1600" dirty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31000">
                      <a:srgbClr val="382F52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lt"/>
              </a:rPr>
              <a:t>삼성 </a:t>
            </a:r>
            <a:r>
              <a:rPr lang="en-US" altLang="ko-KR" sz="1600" dirty="0" err="1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31000">
                      <a:srgbClr val="382F52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lt"/>
              </a:rPr>
              <a:t>GearVR</a:t>
            </a:r>
            <a:r>
              <a:rPr lang="en-US" altLang="ko-KR" sz="1600" dirty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31000">
                      <a:srgbClr val="382F52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lt"/>
              </a:rPr>
              <a:t>, </a:t>
            </a:r>
            <a:r>
              <a:rPr lang="ko-KR" altLang="en-US" sz="1600" dirty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31000">
                      <a:srgbClr val="382F52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lt"/>
              </a:rPr>
              <a:t>블루투스 컨트롤러</a:t>
            </a:r>
            <a:endParaRPr lang="en-US" altLang="ko-KR" sz="1600" dirty="0">
              <a:ln w="15875">
                <a:solidFill>
                  <a:schemeClr val="bg1">
                    <a:alpha val="0"/>
                  </a:schemeClr>
                </a:solidFill>
              </a:ln>
              <a:gradFill flip="none" rotWithShape="1">
                <a:gsLst>
                  <a:gs pos="31000">
                    <a:srgbClr val="382F52"/>
                  </a:gs>
                  <a:gs pos="100000">
                    <a:srgbClr val="543B5B"/>
                  </a:gs>
                </a:gsLst>
                <a:lin ang="2700000" scaled="1"/>
                <a:tileRect/>
              </a:gradFill>
              <a:latin typeface="+mn-lt"/>
            </a:endParaRPr>
          </a:p>
          <a:p>
            <a:pPr>
              <a:lnSpc>
                <a:spcPct val="100000"/>
              </a:lnSpc>
            </a:pPr>
            <a:r>
              <a:rPr lang="ko-KR" altLang="en-US" sz="1600" dirty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31000">
                      <a:srgbClr val="382F52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lt"/>
              </a:rPr>
              <a:t>필요 소프트웨어 </a:t>
            </a:r>
            <a:r>
              <a:rPr lang="en-US" altLang="ko-KR" sz="1600" dirty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31000">
                      <a:srgbClr val="382F52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lt"/>
              </a:rPr>
              <a:t>: UNITY3 , C# , ASSET</a:t>
            </a:r>
          </a:p>
        </p:txBody>
      </p:sp>
      <p:pic>
        <p:nvPicPr>
          <p:cNvPr id="11" name="그림 10" descr="하늘, 실내이(가) 표시된 사진&#10;&#10;매우 높은 신뢰도로 생성된 설명">
            <a:extLst>
              <a:ext uri="{FF2B5EF4-FFF2-40B4-BE49-F238E27FC236}">
                <a16:creationId xmlns:a16="http://schemas.microsoft.com/office/drawing/2014/main" id="{D8A25789-D0CE-4767-A16C-8940D02B58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9624" y="3711721"/>
            <a:ext cx="1880240" cy="1937798"/>
          </a:xfrm>
          <a:prstGeom prst="rect">
            <a:avLst/>
          </a:prstGeom>
        </p:spPr>
      </p:pic>
      <p:pic>
        <p:nvPicPr>
          <p:cNvPr id="13" name="그림 12" descr="개체이(가) 표시된 사진&#10;&#10;매우 높은 신뢰도로 생성된 설명">
            <a:extLst>
              <a:ext uri="{FF2B5EF4-FFF2-40B4-BE49-F238E27FC236}">
                <a16:creationId xmlns:a16="http://schemas.microsoft.com/office/drawing/2014/main" id="{FAF2C26D-3DB9-400B-927D-AB4A5779851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7292" y="2123116"/>
            <a:ext cx="1501522" cy="1505158"/>
          </a:xfrm>
          <a:prstGeom prst="rect">
            <a:avLst/>
          </a:prstGeom>
        </p:spPr>
      </p:pic>
      <p:pic>
        <p:nvPicPr>
          <p:cNvPr id="20" name="그림 19" descr="클립아트, 식탁용기구, 접시, 플레이트이(가) 표시된 사진&#10;&#10;매우 높은 신뢰도로 생성된 설명">
            <a:extLst>
              <a:ext uri="{FF2B5EF4-FFF2-40B4-BE49-F238E27FC236}">
                <a16:creationId xmlns:a16="http://schemas.microsoft.com/office/drawing/2014/main" id="{E955DFED-C327-4194-AF9F-A84A91F90CC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657" y="5628361"/>
            <a:ext cx="2731709" cy="65702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FB47DB2A-77E6-455F-B235-17B1B8912C8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747" y="3901511"/>
            <a:ext cx="2415089" cy="2302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199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미디어 프로젝트</a:t>
            </a:r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5</a:t>
            </a:fld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/>
        <p:txBody>
          <a:bodyPr anchor="ctr"/>
          <a:lstStyle/>
          <a:p>
            <a:pPr algn="dist"/>
            <a:r>
              <a:rPr lang="ko-KR" altLang="en-US" b="1" dirty="0">
                <a:latin typeface="+mn-lt"/>
              </a:rPr>
              <a:t>프로젝트소개</a:t>
            </a:r>
            <a:r>
              <a:rPr lang="en-US" altLang="ko-KR" sz="800" dirty="0">
                <a:latin typeface="+mn-lt"/>
              </a:rPr>
              <a:t> | </a:t>
            </a:r>
            <a:r>
              <a:rPr lang="ko-KR" altLang="en-US" sz="800" dirty="0">
                <a:latin typeface="+mn-lt"/>
              </a:rPr>
              <a:t>스테이지 구성</a:t>
            </a:r>
            <a:r>
              <a:rPr lang="en-US" altLang="ko-KR" sz="800" dirty="0">
                <a:latin typeface="+mn-lt"/>
              </a:rPr>
              <a:t>| </a:t>
            </a:r>
            <a:r>
              <a:rPr lang="ko-KR" altLang="en-US" sz="800" dirty="0">
                <a:latin typeface="+mn-lt"/>
              </a:rPr>
              <a:t>각 스테이지 설명</a:t>
            </a:r>
            <a:r>
              <a:rPr lang="en-US" altLang="ko-KR" sz="800" dirty="0">
                <a:latin typeface="+mn-lt"/>
              </a:rPr>
              <a:t> |Q&amp;A</a:t>
            </a:r>
            <a:endParaRPr lang="ko-KR" altLang="en-US" sz="800" dirty="0">
              <a:latin typeface="+mn-lt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1123950" y="1124744"/>
            <a:ext cx="6896100" cy="5400600"/>
          </a:xfrm>
          <a:solidFill>
            <a:schemeClr val="lt1">
              <a:alpha val="92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08000" tIns="180000" rIns="108000" bIns="180000" rtlCol="0" anchor="t">
            <a:normAutofit/>
          </a:bodyPr>
          <a:lstStyle/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algn="r"/>
            <a:r>
              <a:rPr lang="en-US" altLang="ko-KR" sz="1100" dirty="0"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ea"/>
              </a:rPr>
              <a:t>·</a:t>
            </a: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109310" y="1270510"/>
            <a:ext cx="6910740" cy="358775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altLang="ko-KR" sz="2000" spc="300" dirty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31000">
                      <a:srgbClr val="382F52"/>
                    </a:gs>
                    <a:gs pos="100000">
                      <a:srgbClr val="543B5B">
                        <a:lumMod val="70000"/>
                        <a:lumOff val="30000"/>
                      </a:srgbClr>
                    </a:gs>
                  </a:gsLst>
                  <a:lin ang="2700000" scaled="1"/>
                  <a:tileRect/>
                </a:gradFill>
                <a:latin typeface="+mn-lt"/>
              </a:rPr>
              <a:t>VR </a:t>
            </a:r>
            <a:r>
              <a:rPr lang="ko-KR" altLang="en-US" sz="2000" spc="300" dirty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31000">
                      <a:srgbClr val="382F52"/>
                    </a:gs>
                    <a:gs pos="100000">
                      <a:srgbClr val="543B5B">
                        <a:lumMod val="70000"/>
                        <a:lumOff val="30000"/>
                      </a:srgbClr>
                    </a:gs>
                  </a:gsLst>
                  <a:lin ang="2700000" scaled="1"/>
                  <a:tileRect/>
                </a:gradFill>
                <a:latin typeface="+mn-lt"/>
              </a:rPr>
              <a:t>방탈출게임</a:t>
            </a:r>
          </a:p>
        </p:txBody>
      </p:sp>
      <p:cxnSp>
        <p:nvCxnSpPr>
          <p:cNvPr id="15" name="직선 연결선 14"/>
          <p:cNvCxnSpPr>
            <a:cxnSpLocks/>
          </p:cNvCxnSpPr>
          <p:nvPr/>
        </p:nvCxnSpPr>
        <p:spPr>
          <a:xfrm flipV="1">
            <a:off x="1187624" y="1028037"/>
            <a:ext cx="1368152" cy="9942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23950" y="1739412"/>
            <a:ext cx="6896100" cy="0"/>
          </a:xfrm>
          <a:prstGeom prst="line">
            <a:avLst/>
          </a:prstGeom>
          <a:ln w="9525" cap="rnd" cmpd="sng">
            <a:solidFill>
              <a:srgbClr val="854C67"/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텍스트 개체 틀 26"/>
          <p:cNvSpPr txBox="1">
            <a:spLocks/>
          </p:cNvSpPr>
          <p:nvPr/>
        </p:nvSpPr>
        <p:spPr>
          <a:xfrm>
            <a:off x="1530307" y="2090051"/>
            <a:ext cx="4878791" cy="2488403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2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ko-KR" altLang="en-US" sz="1600" dirty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31000">
                      <a:srgbClr val="382F52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lt"/>
              </a:rPr>
              <a:t>게임목표 </a:t>
            </a:r>
            <a:r>
              <a:rPr lang="en-US" altLang="ko-KR" sz="1600" dirty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31000">
                      <a:srgbClr val="382F52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lt"/>
              </a:rPr>
              <a:t>: 3</a:t>
            </a:r>
            <a:r>
              <a:rPr lang="ko-KR" altLang="en-US" sz="1600" dirty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31000">
                      <a:srgbClr val="382F52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lt"/>
              </a:rPr>
              <a:t>개의 스테이지를 생존하며 클리어</a:t>
            </a:r>
            <a:r>
              <a:rPr lang="en-US" altLang="ko-KR" sz="1600" dirty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31000">
                      <a:srgbClr val="382F52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lt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31000">
                      <a:srgbClr val="382F52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lt"/>
              </a:rPr>
              <a:t> 주위 사물을 조사하여 단서를 찾고 다음 단계로 진행</a:t>
            </a:r>
            <a:endParaRPr lang="en-US" altLang="ko-KR" sz="1600" dirty="0">
              <a:ln w="15875">
                <a:solidFill>
                  <a:schemeClr val="bg1">
                    <a:alpha val="0"/>
                  </a:schemeClr>
                </a:solidFill>
              </a:ln>
              <a:gradFill flip="none" rotWithShape="1">
                <a:gsLst>
                  <a:gs pos="31000">
                    <a:srgbClr val="382F52"/>
                  </a:gs>
                  <a:gs pos="100000">
                    <a:srgbClr val="543B5B"/>
                  </a:gs>
                </a:gsLst>
                <a:lin ang="2700000" scaled="1"/>
                <a:tileRect/>
              </a:gradFill>
              <a:latin typeface="+mn-lt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 flipH="1">
            <a:off x="1403648" y="2087416"/>
            <a:ext cx="112019" cy="209427"/>
          </a:xfrm>
          <a:prstGeom prst="line">
            <a:avLst/>
          </a:prstGeom>
          <a:ln w="19050" cap="rnd" cmpd="sng">
            <a:solidFill>
              <a:srgbClr val="130B30">
                <a:alpha val="87000"/>
              </a:srgb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1655862" y="2742020"/>
            <a:ext cx="18002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텍스트 개체 틀 26">
            <a:extLst>
              <a:ext uri="{FF2B5EF4-FFF2-40B4-BE49-F238E27FC236}">
                <a16:creationId xmlns:a16="http://schemas.microsoft.com/office/drawing/2014/main" id="{54388233-D85A-443D-990B-5A149589C653}"/>
              </a:ext>
            </a:extLst>
          </p:cNvPr>
          <p:cNvSpPr txBox="1">
            <a:spLocks/>
          </p:cNvSpPr>
          <p:nvPr/>
        </p:nvSpPr>
        <p:spPr>
          <a:xfrm>
            <a:off x="1719114" y="2069232"/>
            <a:ext cx="2861270" cy="76312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2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3200" dirty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31000">
                      <a:srgbClr val="382F52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lt"/>
              </a:rPr>
              <a:t>게임 목표</a:t>
            </a:r>
            <a:endParaRPr lang="en-US" altLang="ko-KR" sz="1000" dirty="0">
              <a:ln w="15875">
                <a:solidFill>
                  <a:schemeClr val="bg1">
                    <a:alpha val="0"/>
                  </a:schemeClr>
                </a:solidFill>
              </a:ln>
              <a:gradFill flip="none" rotWithShape="1">
                <a:gsLst>
                  <a:gs pos="31000">
                    <a:srgbClr val="382F52"/>
                  </a:gs>
                  <a:gs pos="100000">
                    <a:srgbClr val="543B5B"/>
                  </a:gs>
                </a:gsLst>
                <a:lin ang="2700000" scaled="1"/>
                <a:tileRect/>
              </a:gradFill>
              <a:latin typeface="+mn-lt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51F459B-8912-41C0-B92A-5B1FC745FCC2}"/>
              </a:ext>
            </a:extLst>
          </p:cNvPr>
          <p:cNvSpPr/>
          <p:nvPr/>
        </p:nvSpPr>
        <p:spPr>
          <a:xfrm>
            <a:off x="1331640" y="4077071"/>
            <a:ext cx="1940395" cy="1944212"/>
          </a:xfrm>
          <a:prstGeom prst="ellipse">
            <a:avLst/>
          </a:prstGeom>
          <a:solidFill>
            <a:srgbClr val="403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STAGE1</a:t>
            </a:r>
          </a:p>
          <a:p>
            <a:pPr algn="ctr"/>
            <a:r>
              <a:rPr lang="en-US" altLang="ko-KR" dirty="0"/>
              <a:t>HINT</a:t>
            </a:r>
            <a:endParaRPr lang="ko-KR" altLang="en-US" dirty="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DF470D6D-AE2B-4D01-83F4-94056B1CC931}"/>
              </a:ext>
            </a:extLst>
          </p:cNvPr>
          <p:cNvSpPr/>
          <p:nvPr/>
        </p:nvSpPr>
        <p:spPr>
          <a:xfrm>
            <a:off x="3673276" y="4077071"/>
            <a:ext cx="1940395" cy="1944212"/>
          </a:xfrm>
          <a:prstGeom prst="ellipse">
            <a:avLst/>
          </a:prstGeom>
          <a:solidFill>
            <a:srgbClr val="403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STAGE2</a:t>
            </a:r>
          </a:p>
          <a:p>
            <a:pPr algn="ctr"/>
            <a:r>
              <a:rPr lang="en-US" altLang="ko-KR" dirty="0"/>
              <a:t>HINT</a:t>
            </a:r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826B2F1F-51CE-41E1-84AF-281EAF80AB30}"/>
              </a:ext>
            </a:extLst>
          </p:cNvPr>
          <p:cNvSpPr/>
          <p:nvPr/>
        </p:nvSpPr>
        <p:spPr>
          <a:xfrm>
            <a:off x="6014913" y="4077071"/>
            <a:ext cx="1940395" cy="1944212"/>
          </a:xfrm>
          <a:prstGeom prst="ellipse">
            <a:avLst/>
          </a:prstGeom>
          <a:solidFill>
            <a:srgbClr val="40325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STAGE3</a:t>
            </a:r>
          </a:p>
          <a:p>
            <a:pPr algn="ctr"/>
            <a:r>
              <a:rPr lang="en-US" altLang="ko-KR" dirty="0"/>
              <a:t>HINT</a:t>
            </a:r>
            <a:endParaRPr lang="ko-KR" altLang="en-US" dirty="0"/>
          </a:p>
        </p:txBody>
      </p: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502016D7-BA39-447A-B04F-BAEAF640081D}"/>
              </a:ext>
            </a:extLst>
          </p:cNvPr>
          <p:cNvSpPr/>
          <p:nvPr/>
        </p:nvSpPr>
        <p:spPr>
          <a:xfrm>
            <a:off x="3286675" y="4418462"/>
            <a:ext cx="327711" cy="1224136"/>
          </a:xfrm>
          <a:prstGeom prst="rightArrow">
            <a:avLst/>
          </a:prstGeom>
          <a:solidFill>
            <a:srgbClr val="4032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화살표: 오른쪽 19">
            <a:extLst>
              <a:ext uri="{FF2B5EF4-FFF2-40B4-BE49-F238E27FC236}">
                <a16:creationId xmlns:a16="http://schemas.microsoft.com/office/drawing/2014/main" id="{8DD4D742-D7EF-45F9-AC22-0B458C590DBA}"/>
              </a:ext>
            </a:extLst>
          </p:cNvPr>
          <p:cNvSpPr/>
          <p:nvPr/>
        </p:nvSpPr>
        <p:spPr>
          <a:xfrm>
            <a:off x="5668300" y="4437109"/>
            <a:ext cx="327711" cy="1224136"/>
          </a:xfrm>
          <a:prstGeom prst="rightArrow">
            <a:avLst/>
          </a:prstGeom>
          <a:solidFill>
            <a:srgbClr val="40325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936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미디어 프로젝트</a:t>
            </a:r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6</a:t>
            </a:fld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4"/>
          </p:nvPr>
        </p:nvSpPr>
        <p:spPr/>
        <p:txBody>
          <a:bodyPr anchor="ctr"/>
          <a:lstStyle/>
          <a:p>
            <a:pPr algn="dist"/>
            <a:r>
              <a:rPr lang="ko-KR" altLang="en-US" b="1" dirty="0">
                <a:latin typeface="+mn-lt"/>
              </a:rPr>
              <a:t>프로젝트소개</a:t>
            </a:r>
            <a:r>
              <a:rPr lang="en-US" altLang="ko-KR" sz="800" dirty="0">
                <a:latin typeface="+mn-lt"/>
              </a:rPr>
              <a:t> | </a:t>
            </a:r>
            <a:r>
              <a:rPr lang="ko-KR" altLang="en-US" sz="800" dirty="0">
                <a:latin typeface="+mn-lt"/>
              </a:rPr>
              <a:t>스테이지 구성</a:t>
            </a:r>
            <a:r>
              <a:rPr lang="en-US" altLang="ko-KR" sz="800" dirty="0">
                <a:latin typeface="+mn-lt"/>
              </a:rPr>
              <a:t>| </a:t>
            </a:r>
            <a:r>
              <a:rPr lang="ko-KR" altLang="en-US" sz="800" dirty="0">
                <a:latin typeface="+mn-lt"/>
              </a:rPr>
              <a:t>각 스테이지 설명</a:t>
            </a:r>
            <a:r>
              <a:rPr lang="en-US" altLang="ko-KR" sz="800" dirty="0">
                <a:latin typeface="+mn-lt"/>
              </a:rPr>
              <a:t> |Q&amp;A</a:t>
            </a:r>
            <a:endParaRPr lang="ko-KR" altLang="en-US" sz="800" dirty="0">
              <a:latin typeface="+mn-lt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sz="quarter" idx="13"/>
          </p:nvPr>
        </p:nvSpPr>
        <p:spPr>
          <a:xfrm>
            <a:off x="0" y="1124743"/>
            <a:ext cx="9144000" cy="5648251"/>
          </a:xfrm>
          <a:solidFill>
            <a:schemeClr val="lt1">
              <a:alpha val="92000"/>
            </a:schemeClr>
          </a:solidFill>
          <a:ln>
            <a:solidFill>
              <a:schemeClr val="bg1">
                <a:alpha val="1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lIns="108000" tIns="180000" rIns="108000" bIns="180000" rtlCol="0" anchor="t">
            <a:normAutofit/>
          </a:bodyPr>
          <a:lstStyle/>
          <a:p>
            <a:endParaRPr lang="en-US" altLang="ko-KR" dirty="0">
              <a:latin typeface="+mn-ea"/>
            </a:endParaRPr>
          </a:p>
          <a:p>
            <a:endParaRPr lang="en-US" altLang="ko-KR" dirty="0">
              <a:latin typeface="+mn-ea"/>
            </a:endParaRPr>
          </a:p>
          <a:p>
            <a:pPr algn="r"/>
            <a:r>
              <a:rPr lang="en-US" altLang="ko-KR" sz="1100" dirty="0">
                <a:gradFill flip="none" rotWithShape="1">
                  <a:gsLst>
                    <a:gs pos="31000">
                      <a:srgbClr val="221A42"/>
                    </a:gs>
                    <a:gs pos="100000">
                      <a:srgbClr val="543B5B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atin typeface="+mn-ea"/>
              </a:rPr>
              <a:t>·</a:t>
            </a: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  <a:p>
            <a:pPr algn="r"/>
            <a:endParaRPr lang="en-US" altLang="ko-KR" sz="1100" dirty="0">
              <a:gradFill flip="none" rotWithShape="1">
                <a:gsLst>
                  <a:gs pos="31000">
                    <a:srgbClr val="221A42"/>
                  </a:gs>
                  <a:gs pos="100000">
                    <a:srgbClr val="543B5B"/>
                  </a:gs>
                </a:gsLst>
                <a:path path="shape">
                  <a:fillToRect l="50000" t="50000" r="50000" b="50000"/>
                </a:path>
                <a:tileRect/>
              </a:gradFill>
              <a:latin typeface="+mn-ea"/>
            </a:endParaRPr>
          </a:p>
        </p:txBody>
      </p:sp>
      <p:sp>
        <p:nvSpPr>
          <p:cNvPr id="27" name="텍스트 개체 틀 26"/>
          <p:cNvSpPr>
            <a:spLocks noGrp="1"/>
          </p:cNvSpPr>
          <p:nvPr>
            <p:ph type="body" sz="quarter" idx="15"/>
          </p:nvPr>
        </p:nvSpPr>
        <p:spPr>
          <a:xfrm>
            <a:off x="1079719" y="1153901"/>
            <a:ext cx="6910740" cy="358775"/>
          </a:xfrm>
        </p:spPr>
        <p:txBody>
          <a:bodyPr/>
          <a:lstStyle/>
          <a:p>
            <a:pPr algn="ctr">
              <a:lnSpc>
                <a:spcPct val="100000"/>
              </a:lnSpc>
            </a:pPr>
            <a:r>
              <a:rPr lang="en-US" altLang="ko-KR" sz="2000" spc="300" dirty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31000">
                      <a:srgbClr val="382F52"/>
                    </a:gs>
                    <a:gs pos="100000">
                      <a:srgbClr val="543B5B">
                        <a:lumMod val="70000"/>
                        <a:lumOff val="30000"/>
                      </a:srgbClr>
                    </a:gs>
                  </a:gsLst>
                  <a:lin ang="2700000" scaled="1"/>
                  <a:tileRect/>
                </a:gradFill>
                <a:latin typeface="+mn-lt"/>
              </a:rPr>
              <a:t>VR </a:t>
            </a:r>
            <a:r>
              <a:rPr lang="ko-KR" altLang="en-US" sz="2000" spc="300" dirty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31000">
                      <a:srgbClr val="382F52"/>
                    </a:gs>
                    <a:gs pos="100000">
                      <a:srgbClr val="543B5B">
                        <a:lumMod val="70000"/>
                        <a:lumOff val="30000"/>
                      </a:srgbClr>
                    </a:gs>
                  </a:gsLst>
                  <a:lin ang="2700000" scaled="1"/>
                  <a:tileRect/>
                </a:gradFill>
                <a:latin typeface="+mn-lt"/>
              </a:rPr>
              <a:t>방탈출게임</a:t>
            </a:r>
          </a:p>
        </p:txBody>
      </p:sp>
      <p:cxnSp>
        <p:nvCxnSpPr>
          <p:cNvPr id="15" name="직선 연결선 14"/>
          <p:cNvCxnSpPr>
            <a:cxnSpLocks/>
          </p:cNvCxnSpPr>
          <p:nvPr/>
        </p:nvCxnSpPr>
        <p:spPr>
          <a:xfrm>
            <a:off x="3179118" y="1039376"/>
            <a:ext cx="1464355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1195423" y="1485432"/>
            <a:ext cx="6896100" cy="0"/>
          </a:xfrm>
          <a:prstGeom prst="line">
            <a:avLst/>
          </a:prstGeom>
          <a:ln w="9525" cap="rnd" cmpd="sng">
            <a:solidFill>
              <a:srgbClr val="854C67"/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 flipH="1">
            <a:off x="142945" y="1599069"/>
            <a:ext cx="112019" cy="209427"/>
          </a:xfrm>
          <a:prstGeom prst="line">
            <a:avLst/>
          </a:prstGeom>
          <a:ln w="19050" cap="rnd" cmpd="sng">
            <a:solidFill>
              <a:srgbClr val="130B30">
                <a:alpha val="87000"/>
              </a:srgbClr>
            </a:solidFill>
            <a:round/>
            <a:headEnd type="oval" w="med" len="med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텍스트 개체 틀 26">
            <a:extLst>
              <a:ext uri="{FF2B5EF4-FFF2-40B4-BE49-F238E27FC236}">
                <a16:creationId xmlns:a16="http://schemas.microsoft.com/office/drawing/2014/main" id="{54388233-D85A-443D-990B-5A149589C653}"/>
              </a:ext>
            </a:extLst>
          </p:cNvPr>
          <p:cNvSpPr txBox="1">
            <a:spLocks/>
          </p:cNvSpPr>
          <p:nvPr/>
        </p:nvSpPr>
        <p:spPr>
          <a:xfrm>
            <a:off x="198955" y="1370512"/>
            <a:ext cx="4581078" cy="763127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ko-KR" altLang="en-US" sz="2200" b="0" kern="1200" baseline="0" dirty="0" smtClean="0">
                <a:ln w="15875">
                  <a:noFill/>
                </a:ln>
                <a:gradFill flip="none" rotWithShape="1">
                  <a:gsLst>
                    <a:gs pos="31000">
                      <a:srgbClr val="854C67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ea"/>
                <a:ea typeface="+mn-ea"/>
                <a:cs typeface="+mj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ln>
                  <a:solidFill>
                    <a:srgbClr val="893996">
                      <a:alpha val="0"/>
                    </a:srgbClr>
                  </a:solidFill>
                </a:ln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ko-KR" altLang="en-US" sz="3200" dirty="0">
                <a:ln w="15875">
                  <a:solidFill>
                    <a:schemeClr val="bg1">
                      <a:alpha val="0"/>
                    </a:schemeClr>
                  </a:solidFill>
                </a:ln>
                <a:gradFill flip="none" rotWithShape="1">
                  <a:gsLst>
                    <a:gs pos="31000">
                      <a:srgbClr val="382F52"/>
                    </a:gs>
                    <a:gs pos="100000">
                      <a:srgbClr val="543B5B"/>
                    </a:gs>
                  </a:gsLst>
                  <a:lin ang="2700000" scaled="1"/>
                  <a:tileRect/>
                </a:gradFill>
                <a:latin typeface="+mn-lt"/>
              </a:rPr>
              <a:t>기존 게임과의 차별성</a:t>
            </a:r>
            <a:endParaRPr lang="en-US" altLang="ko-KR" sz="1000" dirty="0">
              <a:ln w="15875">
                <a:solidFill>
                  <a:schemeClr val="bg1">
                    <a:alpha val="0"/>
                  </a:schemeClr>
                </a:solidFill>
              </a:ln>
              <a:gradFill flip="none" rotWithShape="1">
                <a:gsLst>
                  <a:gs pos="31000">
                    <a:srgbClr val="382F52"/>
                  </a:gs>
                  <a:gs pos="100000">
                    <a:srgbClr val="543B5B"/>
                  </a:gs>
                </a:gsLst>
                <a:lin ang="2700000" scaled="1"/>
                <a:tileRect/>
              </a:gradFill>
              <a:latin typeface="+mn-l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EC572F6-759A-43F9-A6DC-00A2AF468E30}"/>
              </a:ext>
            </a:extLst>
          </p:cNvPr>
          <p:cNvSpPr txBox="1"/>
          <p:nvPr/>
        </p:nvSpPr>
        <p:spPr>
          <a:xfrm>
            <a:off x="142945" y="2056686"/>
            <a:ext cx="8765533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solidFill>
                  <a:srgbClr val="514867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퍼즐 게임 류는 이미 정형화된 게임 방식으로 주변의 단서를 조사하고 추리하며 어려운 문제를 해결하는 과정이 비슷함</a:t>
            </a:r>
            <a:endParaRPr lang="en-US" altLang="ko-KR" dirty="0">
              <a:solidFill>
                <a:srgbClr val="514867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solidFill>
                <a:srgbClr val="514867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dirty="0">
                <a:solidFill>
                  <a:srgbClr val="514867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-&gt;</a:t>
            </a:r>
            <a:r>
              <a:rPr lang="ko-KR" altLang="en-US" dirty="0">
                <a:solidFill>
                  <a:srgbClr val="514867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정적이며 복잡한 문제들의 해결을 위해 많은 고민이 필요함</a:t>
            </a:r>
            <a:endParaRPr lang="en-US" altLang="ko-KR" dirty="0">
              <a:solidFill>
                <a:srgbClr val="514867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dirty="0">
                <a:solidFill>
                  <a:srgbClr val="514867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 -&gt; VR</a:t>
            </a:r>
            <a:r>
              <a:rPr lang="ko-KR" altLang="en-US" dirty="0">
                <a:solidFill>
                  <a:srgbClr val="514867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 플레이어에게는 피곤함이 가중될 수 있다고 </a:t>
            </a:r>
            <a:r>
              <a:rPr lang="ko-KR" altLang="en-US" dirty="0" err="1">
                <a:solidFill>
                  <a:srgbClr val="514867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여겨짐</a:t>
            </a:r>
            <a:endParaRPr lang="en-US" altLang="ko-KR" dirty="0">
              <a:solidFill>
                <a:srgbClr val="514867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dirty="0">
              <a:solidFill>
                <a:srgbClr val="514867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dirty="0">
                <a:solidFill>
                  <a:srgbClr val="514867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</a:t>
            </a:r>
            <a:r>
              <a:rPr lang="ko-KR" altLang="en-US" dirty="0">
                <a:solidFill>
                  <a:srgbClr val="514867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개의 스테이지를 통해 게임내에서  가능한 쉽고 다양한 플레이 경험 부여</a:t>
            </a:r>
            <a:endParaRPr lang="en-US" altLang="ko-KR" dirty="0">
              <a:solidFill>
                <a:srgbClr val="514867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dirty="0">
              <a:solidFill>
                <a:srgbClr val="514867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514867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스테이지</a:t>
            </a:r>
            <a:r>
              <a:rPr lang="en-US" altLang="ko-KR" dirty="0">
                <a:solidFill>
                  <a:srgbClr val="514867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1 : </a:t>
            </a:r>
            <a:r>
              <a:rPr lang="ko-KR" altLang="en-US" dirty="0">
                <a:solidFill>
                  <a:srgbClr val="514867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좀 더 넓은 공간을 직접 돌아다니며 단서를 추적하도록 활동성을 부여</a:t>
            </a:r>
            <a:r>
              <a:rPr lang="en-US" altLang="ko-KR" dirty="0">
                <a:solidFill>
                  <a:srgbClr val="514867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, </a:t>
            </a:r>
            <a:r>
              <a:rPr lang="ko-KR" altLang="en-US" dirty="0">
                <a:solidFill>
                  <a:srgbClr val="514867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이동과정에서의 멀미를 줄이기 위해 순간이동 추가</a:t>
            </a:r>
            <a:endParaRPr lang="en-US" altLang="ko-KR" dirty="0">
              <a:solidFill>
                <a:srgbClr val="514867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solidFill>
                <a:srgbClr val="514867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514867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스테이지</a:t>
            </a:r>
            <a:r>
              <a:rPr lang="en-US" altLang="ko-KR" dirty="0">
                <a:solidFill>
                  <a:srgbClr val="514867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2 : </a:t>
            </a:r>
            <a:r>
              <a:rPr lang="ko-KR" altLang="en-US" dirty="0">
                <a:solidFill>
                  <a:srgbClr val="514867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좁은 공간안에서 칠판에 문제가 등장하고 시선으로 키보드 입력을 통해 문제들을 쉽게 해결</a:t>
            </a:r>
            <a:endParaRPr lang="en-US" altLang="ko-KR" dirty="0">
              <a:solidFill>
                <a:srgbClr val="514867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dirty="0">
              <a:solidFill>
                <a:srgbClr val="514867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dirty="0">
                <a:solidFill>
                  <a:srgbClr val="514867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스테이지</a:t>
            </a:r>
            <a:r>
              <a:rPr lang="en-US" altLang="ko-KR" dirty="0">
                <a:solidFill>
                  <a:srgbClr val="514867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3 : </a:t>
            </a:r>
            <a:r>
              <a:rPr lang="ko-KR" altLang="en-US" dirty="0">
                <a:solidFill>
                  <a:srgbClr val="514867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문제를 푸는 방식이 아닌 스토리라인의 결말 부분으로 직접 총을 들고 적을 해치우는 액션 방식으로 구성</a:t>
            </a:r>
            <a:endParaRPr lang="en-US" altLang="ko-KR" dirty="0">
              <a:solidFill>
                <a:srgbClr val="514867"/>
              </a:solidFill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9819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미디어 프로젝트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7</a:t>
            </a:fld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b="1" dirty="0"/>
              <a:t>프로젝트소개</a:t>
            </a:r>
            <a:r>
              <a:rPr lang="en-US" altLang="ko-KR" dirty="0"/>
              <a:t> | </a:t>
            </a:r>
            <a:r>
              <a:rPr lang="ko-KR" altLang="en-US" dirty="0"/>
              <a:t>스테이지 구성</a:t>
            </a:r>
            <a:r>
              <a:rPr lang="en-US" altLang="ko-KR" dirty="0"/>
              <a:t>| </a:t>
            </a:r>
            <a:r>
              <a:rPr lang="ko-KR" altLang="en-US" dirty="0"/>
              <a:t>각 스테이지 설명</a:t>
            </a:r>
            <a:r>
              <a:rPr lang="en-US" altLang="ko-KR" dirty="0"/>
              <a:t> |Q&amp;A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610405" y="1289488"/>
            <a:ext cx="6910740" cy="358775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STAGE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5076056" y="1028037"/>
            <a:ext cx="1944216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0874747" y="376666"/>
            <a:ext cx="562975" cy="584775"/>
          </a:xfrm>
          <a:prstGeom prst="rect">
            <a:avLst/>
          </a:prstGeom>
          <a:noFill/>
          <a:effectLst>
            <a:outerShdw dist="88900" dir="18180000" algn="bl" rotWithShape="0">
              <a:schemeClr val="tx1">
                <a:lumMod val="75000"/>
                <a:lumOff val="25000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US" altLang="ko-KR" sz="3200" spc="-150" dirty="0">
                <a:gradFill>
                  <a:gsLst>
                    <a:gs pos="0">
                      <a:schemeClr val="bg1">
                        <a:lumMod val="50000"/>
                        <a:alpha val="60000"/>
                      </a:schemeClr>
                    </a:gs>
                    <a:gs pos="100000">
                      <a:schemeClr val="bg1">
                        <a:lumMod val="50000"/>
                        <a:alpha val="60000"/>
                      </a:schemeClr>
                    </a:gs>
                  </a:gsLst>
                  <a:lin ang="5400000" scaled="1"/>
                </a:gradFill>
                <a:latin typeface="+mj-ea"/>
                <a:ea typeface="+mj-ea"/>
              </a:rPr>
              <a:t>05</a:t>
            </a:r>
            <a:endParaRPr lang="ko-KR" altLang="en-US" sz="3200" spc="-150" dirty="0">
              <a:gradFill>
                <a:gsLst>
                  <a:gs pos="0">
                    <a:schemeClr val="bg1">
                      <a:lumMod val="50000"/>
                      <a:alpha val="60000"/>
                    </a:schemeClr>
                  </a:gs>
                  <a:gs pos="100000">
                    <a:schemeClr val="bg1">
                      <a:lumMod val="50000"/>
                      <a:alpha val="60000"/>
                    </a:schemeClr>
                  </a:gs>
                </a:gsLst>
                <a:lin ang="5400000" scaled="1"/>
              </a:gradFill>
              <a:latin typeface="+mj-ea"/>
              <a:ea typeface="+mj-ea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CB187B40-467C-41A8-BB1C-30FE9437C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0405" y="1628800"/>
            <a:ext cx="4741737" cy="2138721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D98C0C50-3070-43CD-AE93-D6F0E6F992D6}"/>
              </a:ext>
            </a:extLst>
          </p:cNvPr>
          <p:cNvSpPr/>
          <p:nvPr/>
        </p:nvSpPr>
        <p:spPr>
          <a:xfrm>
            <a:off x="5510232" y="1620503"/>
            <a:ext cx="3382248" cy="4903660"/>
          </a:xfrm>
          <a:prstGeom prst="rect">
            <a:avLst/>
          </a:prstGeom>
          <a:solidFill>
            <a:schemeClr val="tx1">
              <a:lumMod val="75000"/>
              <a:lumOff val="25000"/>
              <a:alpha val="46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플레이어의 이해를 돕기 위한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UI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배치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오브젝트 상호작용에 따른 텍스트 출력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시선을 내려 바닥으로 이동시 순간이동 활성화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-&gt;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버튼을 누르면 해당 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    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지점으로 이동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E6625CFA-F0FA-4E16-A20F-09B30CBCD3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3933056"/>
            <a:ext cx="4741737" cy="2281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2329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미디어 프로젝트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8</a:t>
            </a:fld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b="1" dirty="0"/>
              <a:t>프로젝트소개</a:t>
            </a:r>
            <a:r>
              <a:rPr lang="en-US" altLang="ko-KR" dirty="0"/>
              <a:t> | </a:t>
            </a:r>
            <a:r>
              <a:rPr lang="ko-KR" altLang="en-US" dirty="0"/>
              <a:t>스테이지 구성</a:t>
            </a:r>
            <a:r>
              <a:rPr lang="en-US" altLang="ko-KR" dirty="0"/>
              <a:t>| </a:t>
            </a:r>
            <a:r>
              <a:rPr lang="ko-KR" altLang="en-US" dirty="0"/>
              <a:t>각 스테이지 설명</a:t>
            </a:r>
            <a:r>
              <a:rPr lang="en-US" altLang="ko-KR" dirty="0"/>
              <a:t> |Q&amp;A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577971" y="1152312"/>
            <a:ext cx="6910740" cy="358775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STAGE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5076056" y="1028037"/>
            <a:ext cx="1944216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>
            <a:off x="4283968" y="4725144"/>
            <a:ext cx="0" cy="94040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659AA9F1-756E-4F71-8F40-97880AEBDB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971" y="1573815"/>
            <a:ext cx="3803177" cy="233353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8840473-E136-4BFA-B845-67924FA570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5887" y="1547020"/>
            <a:ext cx="4039649" cy="2486025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FFBEA04-DFF8-4392-9E26-5463768F96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72" y="4086140"/>
            <a:ext cx="3803177" cy="2508062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ABC0637A-CE95-4CDA-8590-B01F11804177}"/>
              </a:ext>
            </a:extLst>
          </p:cNvPr>
          <p:cNvSpPr/>
          <p:nvPr/>
        </p:nvSpPr>
        <p:spPr>
          <a:xfrm>
            <a:off x="4725887" y="4086140"/>
            <a:ext cx="4154642" cy="2634021"/>
          </a:xfrm>
          <a:prstGeom prst="rect">
            <a:avLst/>
          </a:prstGeom>
          <a:solidFill>
            <a:schemeClr val="tx1">
              <a:lumMod val="75000"/>
              <a:lumOff val="25000"/>
              <a:alpha val="46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게임 중 단서 조사를 위해 오브젝트 확대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버튼을 활용한 금고 비밀번호 입력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불을 끈 상태에서만 나타나는 단서와 플래시 효과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24270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미디어 프로젝트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/>
              <a:t>ADSTORE.TISTORY.COM</a:t>
            </a:r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1DDEDC-57D4-4B77-A8D2-16C034F2741C}" type="slidenum">
              <a:rPr lang="en-US" altLang="ko-KR" smtClean="0"/>
              <a:pPr/>
              <a:t>9</a:t>
            </a:fld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ko-KR" altLang="en-US" b="1" dirty="0"/>
              <a:t>프로젝트소개</a:t>
            </a:r>
            <a:r>
              <a:rPr lang="en-US" altLang="ko-KR" dirty="0"/>
              <a:t> | </a:t>
            </a:r>
            <a:r>
              <a:rPr lang="ko-KR" altLang="en-US" dirty="0"/>
              <a:t>스테이지 구성</a:t>
            </a:r>
            <a:r>
              <a:rPr lang="en-US" altLang="ko-KR" dirty="0"/>
              <a:t>| </a:t>
            </a:r>
            <a:r>
              <a:rPr lang="ko-KR" altLang="en-US" dirty="0"/>
              <a:t>각 스테이지 설명</a:t>
            </a:r>
            <a:r>
              <a:rPr lang="en-US" altLang="ko-KR" dirty="0"/>
              <a:t> |Q&amp;A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5"/>
          </p:nvPr>
        </p:nvSpPr>
        <p:spPr>
          <a:xfrm>
            <a:off x="1101891" y="1143322"/>
            <a:ext cx="6910740" cy="358775"/>
          </a:xfrm>
        </p:spPr>
        <p:txBody>
          <a:bodyPr/>
          <a:lstStyle/>
          <a:p>
            <a:r>
              <a:rPr lang="en-US" altLang="ko-KR" dirty="0">
                <a:solidFill>
                  <a:schemeClr val="bg1"/>
                </a:solidFill>
              </a:rPr>
              <a:t>STAGE 2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8" name="직선 연결선 7"/>
          <p:cNvCxnSpPr>
            <a:cxnSpLocks/>
          </p:cNvCxnSpPr>
          <p:nvPr/>
        </p:nvCxnSpPr>
        <p:spPr>
          <a:xfrm>
            <a:off x="5076056" y="1028037"/>
            <a:ext cx="1944216" cy="0"/>
          </a:xfrm>
          <a:prstGeom prst="line">
            <a:avLst/>
          </a:prstGeom>
          <a:ln w="9525" cap="rnd" cmpd="sng">
            <a:solidFill>
              <a:schemeClr val="bg1">
                <a:alpha val="62000"/>
              </a:schemeClr>
            </a:solidFill>
            <a:round/>
            <a:headEnd type="diamond" w="sm" len="sm"/>
            <a:tailEnd type="diamond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BC0637A-CE95-4CDA-8590-B01F11804177}"/>
              </a:ext>
            </a:extLst>
          </p:cNvPr>
          <p:cNvSpPr/>
          <p:nvPr/>
        </p:nvSpPr>
        <p:spPr>
          <a:xfrm>
            <a:off x="1134253" y="4086140"/>
            <a:ext cx="7746276" cy="2634021"/>
          </a:xfrm>
          <a:prstGeom prst="rect">
            <a:avLst/>
          </a:prstGeom>
          <a:solidFill>
            <a:schemeClr val="tx1">
              <a:lumMod val="75000"/>
              <a:lumOff val="25000"/>
              <a:alpha val="46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스테이지 </a:t>
            </a:r>
            <a:r>
              <a:rPr lang="en-US" altLang="ko-KR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2</a:t>
            </a: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는 칠판에 문제가 나오고 해결하는 형태의 스테이지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ko-KR" altLang="en-US" dirty="0">
                <a:latin typeface="HY헤드라인M" panose="02030600000101010101" pitchFamily="18" charset="-127"/>
                <a:ea typeface="HY헤드라인M" panose="02030600000101010101" pitchFamily="18" charset="-127"/>
              </a:rPr>
              <a:t>제한시간 안에 풀지 못하면 스테이지 종료</a:t>
            </a:r>
            <a:endParaRPr lang="en-US" altLang="ko-KR" dirty="0">
              <a:latin typeface="HY헤드라인M" panose="02030600000101010101" pitchFamily="18" charset="-127"/>
              <a:ea typeface="HY헤드라인M" panose="02030600000101010101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D4EAF626-25A4-47A1-A260-43DA320A74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247" y="1600517"/>
            <a:ext cx="5264068" cy="2370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2214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7">
      <a:majorFont>
        <a:latin typeface="Opificio"/>
        <a:ea typeface="KoPub돋움체 Bold"/>
        <a:cs typeface=""/>
      </a:majorFont>
      <a:minorFont>
        <a:latin typeface="Opificio"/>
        <a:ea typeface="KoPub돋움체 Light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1002</TotalTime>
  <Words>634</Words>
  <Application>Microsoft Office PowerPoint</Application>
  <PresentationFormat>화면 슬라이드 쇼(4:3)</PresentationFormat>
  <Paragraphs>192</Paragraphs>
  <Slides>16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HY헤드라인M</vt:lpstr>
      <vt:lpstr>KoPub돋움체 Bold</vt:lpstr>
      <vt:lpstr>KoPub돋움체 Light</vt:lpstr>
      <vt:lpstr>Opificio</vt:lpstr>
      <vt:lpstr>맑은 고딕</vt:lpstr>
      <vt:lpstr>Arial</vt:lpstr>
      <vt:lpstr>Wingdings</vt:lpstr>
      <vt:lpstr>Office 테마</vt:lpstr>
      <vt:lpstr>미디어프로젝트</vt:lpstr>
      <vt:lpstr>VR 방탈출게임</vt:lpstr>
      <vt:lpstr>미디어 프로젝트</vt:lpstr>
      <vt:lpstr>미디어 프로젝트</vt:lpstr>
      <vt:lpstr>미디어 프로젝트</vt:lpstr>
      <vt:lpstr>미디어 프로젝트</vt:lpstr>
      <vt:lpstr>미디어 프로젝트</vt:lpstr>
      <vt:lpstr>미디어 프로젝트</vt:lpstr>
      <vt:lpstr>미디어 프로젝트</vt:lpstr>
      <vt:lpstr>미디어 프로젝트</vt:lpstr>
      <vt:lpstr>미디어 프로젝트</vt:lpstr>
      <vt:lpstr>미디어 프로젝트</vt:lpstr>
      <vt:lpstr>미디어 프로젝트</vt:lpstr>
      <vt:lpstr>미디어 프로젝트</vt:lpstr>
      <vt:lpstr>미디어 프로젝트</vt:lpstr>
      <vt:lpstr>미디어 프로젝트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Adstore.Tistory.com</dc:creator>
  <cp:lastModifiedBy>user2</cp:lastModifiedBy>
  <cp:revision>138</cp:revision>
  <dcterms:created xsi:type="dcterms:W3CDTF">2015-05-21T00:18:11Z</dcterms:created>
  <dcterms:modified xsi:type="dcterms:W3CDTF">2017-12-01T02:07:44Z</dcterms:modified>
</cp:coreProperties>
</file>